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4.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5.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6.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16" r:id="rId1"/>
    <p:sldMasterId id="2147483789" r:id="rId2"/>
    <p:sldMasterId id="2147483800" r:id="rId3"/>
    <p:sldMasterId id="2147483821" r:id="rId4"/>
    <p:sldMasterId id="2147483839" r:id="rId5"/>
    <p:sldMasterId id="2147483854" r:id="rId6"/>
    <p:sldMasterId id="2147483932" r:id="rId7"/>
  </p:sldMasterIdLst>
  <p:notesMasterIdLst>
    <p:notesMasterId r:id="rId38"/>
  </p:notesMasterIdLst>
  <p:handoutMasterIdLst>
    <p:handoutMasterId r:id="rId39"/>
  </p:handoutMasterIdLst>
  <p:sldIdLst>
    <p:sldId id="390" r:id="rId8"/>
    <p:sldId id="417" r:id="rId9"/>
    <p:sldId id="466" r:id="rId10"/>
    <p:sldId id="473" r:id="rId11"/>
    <p:sldId id="486" r:id="rId12"/>
    <p:sldId id="474" r:id="rId13"/>
    <p:sldId id="464" r:id="rId14"/>
    <p:sldId id="475" r:id="rId15"/>
    <p:sldId id="476" r:id="rId16"/>
    <p:sldId id="477" r:id="rId17"/>
    <p:sldId id="487" r:id="rId18"/>
    <p:sldId id="455" r:id="rId19"/>
    <p:sldId id="478" r:id="rId20"/>
    <p:sldId id="479" r:id="rId21"/>
    <p:sldId id="480" r:id="rId22"/>
    <p:sldId id="488" r:id="rId23"/>
    <p:sldId id="446" r:id="rId24"/>
    <p:sldId id="481" r:id="rId25"/>
    <p:sldId id="482" r:id="rId26"/>
    <p:sldId id="483" r:id="rId27"/>
    <p:sldId id="489" r:id="rId28"/>
    <p:sldId id="441" r:id="rId29"/>
    <p:sldId id="490" r:id="rId30"/>
    <p:sldId id="484" r:id="rId31"/>
    <p:sldId id="485" r:id="rId32"/>
    <p:sldId id="491" r:id="rId33"/>
    <p:sldId id="492" r:id="rId34"/>
    <p:sldId id="493" r:id="rId35"/>
    <p:sldId id="494" r:id="rId36"/>
    <p:sldId id="369"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3A43"/>
    <a:srgbClr val="787878"/>
    <a:srgbClr val="0563C1"/>
    <a:srgbClr val="313133"/>
    <a:srgbClr val="003466"/>
    <a:srgbClr val="646464"/>
    <a:srgbClr val="E6E6E6"/>
    <a:srgbClr val="DCDCDC"/>
    <a:srgbClr val="525254"/>
    <a:srgbClr val="B208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18" autoAdjust="0"/>
    <p:restoredTop sz="94605" autoAdjust="0"/>
  </p:normalViewPr>
  <p:slideViewPr>
    <p:cSldViewPr snapToGrid="0" showGuides="1">
      <p:cViewPr varScale="1">
        <p:scale>
          <a:sx n="72" d="100"/>
          <a:sy n="72" d="100"/>
        </p:scale>
        <p:origin x="1692" y="72"/>
      </p:cViewPr>
      <p:guideLst>
        <p:guide orient="horz" pos="2184"/>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handoutMaster" Target="handoutMasters/handoutMaster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5F226F-8ED5-495D-A17F-2CD75E10BF0C}" type="datetimeFigureOut">
              <a:rPr lang="en-US" smtClean="0"/>
              <a:t>26-Jul-18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BAC4FF8-6ED0-4190-AEBB-5AD2583082B4}" type="slidenum">
              <a:rPr lang="en-US" smtClean="0"/>
              <a:t>‹#›</a:t>
            </a:fld>
            <a:endParaRPr lang="en-US"/>
          </a:p>
        </p:txBody>
      </p:sp>
    </p:spTree>
    <p:extLst>
      <p:ext uri="{BB962C8B-B14F-4D97-AF65-F5344CB8AC3E}">
        <p14:creationId xmlns:p14="http://schemas.microsoft.com/office/powerpoint/2010/main" val="983332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מציין מיקום של תאריך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42BA45-5BA8-4098-BC1A-EE8A5C9DAADA}" type="datetimeFigureOut">
              <a:rPr lang="en-US" smtClean="0"/>
              <a:t>26-Jul-18</a:t>
            </a:fld>
            <a:endParaRPr lang="en-US"/>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6" name="מציין מיקום של כותרת תחתונה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מציין מיקום של מספר שקופית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DBCF67-2B39-4494-9A46-CAA40423D8E3}" type="slidenum">
              <a:rPr lang="en-US" smtClean="0"/>
              <a:t>‹#›</a:t>
            </a:fld>
            <a:endParaRPr lang="en-US"/>
          </a:p>
        </p:txBody>
      </p:sp>
    </p:spTree>
    <p:extLst>
      <p:ext uri="{BB962C8B-B14F-4D97-AF65-F5344CB8AC3E}">
        <p14:creationId xmlns:p14="http://schemas.microsoft.com/office/powerpoint/2010/main" val="2726663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DBCF67-2B39-4494-9A46-CAA40423D8E3}" type="slidenum">
              <a:rPr lang="en-US" smtClean="0"/>
              <a:t>17</a:t>
            </a:fld>
            <a:endParaRPr lang="en-US"/>
          </a:p>
        </p:txBody>
      </p:sp>
    </p:spTree>
    <p:extLst>
      <p:ext uri="{BB962C8B-B14F-4D97-AF65-F5344CB8AC3E}">
        <p14:creationId xmlns:p14="http://schemas.microsoft.com/office/powerpoint/2010/main" val="4232879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DBCF67-2B39-4494-9A46-CAA40423D8E3}" type="slidenum">
              <a:rPr lang="en-US" smtClean="0"/>
              <a:t>18</a:t>
            </a:fld>
            <a:endParaRPr lang="en-US"/>
          </a:p>
        </p:txBody>
      </p:sp>
    </p:spTree>
    <p:extLst>
      <p:ext uri="{BB962C8B-B14F-4D97-AF65-F5344CB8AC3E}">
        <p14:creationId xmlns:p14="http://schemas.microsoft.com/office/powerpoint/2010/main" val="3310372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DBCF67-2B39-4494-9A46-CAA40423D8E3}" type="slidenum">
              <a:rPr lang="en-US" smtClean="0"/>
              <a:t>19</a:t>
            </a:fld>
            <a:endParaRPr lang="en-US"/>
          </a:p>
        </p:txBody>
      </p:sp>
    </p:spTree>
    <p:extLst>
      <p:ext uri="{BB962C8B-B14F-4D97-AF65-F5344CB8AC3E}">
        <p14:creationId xmlns:p14="http://schemas.microsoft.com/office/powerpoint/2010/main" val="2287054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DBCF67-2B39-4494-9A46-CAA40423D8E3}" type="slidenum">
              <a:rPr lang="en-US" smtClean="0"/>
              <a:t>20</a:t>
            </a:fld>
            <a:endParaRPr lang="en-US"/>
          </a:p>
        </p:txBody>
      </p:sp>
    </p:spTree>
    <p:extLst>
      <p:ext uri="{BB962C8B-B14F-4D97-AF65-F5344CB8AC3E}">
        <p14:creationId xmlns:p14="http://schemas.microsoft.com/office/powerpoint/2010/main" val="25247193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jpe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jpe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7.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jpe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2.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3.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e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4.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e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5.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6.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2825318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01 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7" y="9590"/>
            <a:ext cx="9155957" cy="657014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Tree>
    <p:extLst>
      <p:ext uri="{BB962C8B-B14F-4D97-AF65-F5344CB8AC3E}">
        <p14:creationId xmlns:p14="http://schemas.microsoft.com/office/powerpoint/2010/main" val="187646216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2" name="מלבן 14"/>
          <p:cNvSpPr/>
          <p:nvPr userDrawn="1"/>
        </p:nvSpPr>
        <p:spPr>
          <a:xfrm>
            <a:off x="0" y="3759748"/>
            <a:ext cx="9144000" cy="1750037"/>
          </a:xfrm>
          <a:prstGeom prst="rect">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393259597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261014441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01 Title Slide">
    <p:spTree>
      <p:nvGrpSpPr>
        <p:cNvPr id="1" name=""/>
        <p:cNvGrpSpPr/>
        <p:nvPr/>
      </p:nvGrpSpPr>
      <p:grpSpPr>
        <a:xfrm>
          <a:off x="0" y="0"/>
          <a:ext cx="0" cy="0"/>
          <a:chOff x="0" y="0"/>
          <a:chExt cx="0" cy="0"/>
        </a:xfrm>
      </p:grpSpPr>
      <p:pic>
        <p:nvPicPr>
          <p:cNvPr id="13" name="Picture 12" descr="shutterstock_201882418.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
            <a:ext cx="9203792" cy="5631322"/>
          </a:xfrm>
          <a:prstGeom prst="rect">
            <a:avLst/>
          </a:prstGeom>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265915683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347160575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11" name="מלבן 10"/>
          <p:cNvSpPr/>
          <p:nvPr userDrawn="1"/>
        </p:nvSpPr>
        <p:spPr>
          <a:xfrm>
            <a:off x="-4474" y="182519"/>
            <a:ext cx="318799" cy="290945"/>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a:t>Edit style</a:t>
            </a:r>
            <a:endParaRPr lang="he-IL" dirty="0"/>
          </a:p>
          <a:p>
            <a:pPr lvl="1"/>
            <a:r>
              <a:rPr lang="en-US" dirty="0"/>
              <a:t>Edit style – 2nd level  </a:t>
            </a:r>
            <a:endParaRPr lang="he-IL" dirty="0"/>
          </a:p>
          <a:p>
            <a:pPr lvl="2"/>
            <a:r>
              <a:rPr lang="en-US" dirty="0"/>
              <a:t>3rd level </a:t>
            </a:r>
            <a:endParaRPr lang="he-IL" dirty="0"/>
          </a:p>
          <a:p>
            <a:pPr lvl="3"/>
            <a:r>
              <a:rPr lang="en-US" dirty="0"/>
              <a:t>4th level</a:t>
            </a:r>
            <a:endParaRPr lang="he-IL" dirty="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257122555"/>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a:t>Edit Title</a:t>
            </a:r>
          </a:p>
        </p:txBody>
      </p:sp>
      <p:cxnSp>
        <p:nvCxnSpPr>
          <p:cNvPr id="26" name="Straight Connector 25"/>
          <p:cNvCxnSpPr/>
          <p:nvPr userDrawn="1"/>
        </p:nvCxnSpPr>
        <p:spPr>
          <a:xfrm>
            <a:off x="917234"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28" name="Straight Connector 27"/>
          <p:cNvCxnSpPr/>
          <p:nvPr userDrawn="1"/>
        </p:nvCxnSpPr>
        <p:spPr>
          <a:xfrm>
            <a:off x="2849316"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0" name="Straight Connector 29"/>
          <p:cNvCxnSpPr/>
          <p:nvPr userDrawn="1"/>
        </p:nvCxnSpPr>
        <p:spPr>
          <a:xfrm>
            <a:off x="4855926"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2" name="Straight Connector 31"/>
          <p:cNvCxnSpPr/>
          <p:nvPr userDrawn="1"/>
        </p:nvCxnSpPr>
        <p:spPr>
          <a:xfrm>
            <a:off x="6792481"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7" name="Oval 36"/>
          <p:cNvSpPr/>
          <p:nvPr userDrawn="1"/>
        </p:nvSpPr>
        <p:spPr>
          <a:xfrm>
            <a:off x="1941524" y="2530605"/>
            <a:ext cx="429725" cy="429725"/>
          </a:xfrm>
          <a:prstGeom prst="ellipse">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1</a:t>
            </a:r>
          </a:p>
        </p:txBody>
      </p:sp>
      <p:sp>
        <p:nvSpPr>
          <p:cNvPr id="38" name="Oval 37"/>
          <p:cNvSpPr/>
          <p:nvPr userDrawn="1"/>
        </p:nvSpPr>
        <p:spPr>
          <a:xfrm>
            <a:off x="3872627" y="2530605"/>
            <a:ext cx="429725" cy="429725"/>
          </a:xfrm>
          <a:prstGeom prst="ellipse">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2</a:t>
            </a:r>
          </a:p>
        </p:txBody>
      </p:sp>
      <p:sp>
        <p:nvSpPr>
          <p:cNvPr id="39" name="Oval 38"/>
          <p:cNvSpPr/>
          <p:nvPr userDrawn="1"/>
        </p:nvSpPr>
        <p:spPr>
          <a:xfrm>
            <a:off x="5850053" y="2530605"/>
            <a:ext cx="429725" cy="429725"/>
          </a:xfrm>
          <a:prstGeom prst="ellipse">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3</a:t>
            </a:r>
          </a:p>
        </p:txBody>
      </p:sp>
      <p:sp>
        <p:nvSpPr>
          <p:cNvPr id="40" name="Oval 39"/>
          <p:cNvSpPr/>
          <p:nvPr userDrawn="1"/>
        </p:nvSpPr>
        <p:spPr>
          <a:xfrm>
            <a:off x="7791284" y="2530605"/>
            <a:ext cx="429725" cy="429725"/>
          </a:xfrm>
          <a:prstGeom prst="ellipse">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4</a:t>
            </a:r>
          </a:p>
        </p:txBody>
      </p:sp>
    </p:spTree>
    <p:extLst>
      <p:ext uri="{BB962C8B-B14F-4D97-AF65-F5344CB8AC3E}">
        <p14:creationId xmlns:p14="http://schemas.microsoft.com/office/powerpoint/2010/main" val="63532546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EE3A43"/>
                </a:solidFill>
                <a:latin typeface="+mn-lt"/>
              </a:defRPr>
            </a:lvl1pPr>
          </a:lstStyle>
          <a:p>
            <a:r>
              <a:rPr lang="en-US" dirty="0"/>
              <a:t>AGENDA/KEY TOPICS</a:t>
            </a:r>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25561604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2669" y="198033"/>
            <a:ext cx="1493429" cy="1490472"/>
          </a:xfrm>
          <a:prstGeom prst="ellipse">
            <a:avLst/>
          </a:prstGeom>
          <a:ln w="63500" cap="rnd">
            <a:solidFill>
              <a:schemeClr val="bg1"/>
            </a:solidFill>
          </a:ln>
          <a:effectLst/>
        </p:spPr>
      </p:pic>
      <p:sp>
        <p:nvSpPr>
          <p:cNvPr id="12"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a:t>Your Text Here</a:t>
            </a:r>
          </a:p>
          <a:p>
            <a:pPr lvl="0"/>
            <a:r>
              <a:rPr lang="en-US" dirty="0"/>
              <a:t>Your Text Here</a:t>
            </a:r>
          </a:p>
          <a:p>
            <a:pPr lvl="0"/>
            <a:r>
              <a:rPr lang="en-US" dirty="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a:t>AGENDA</a:t>
            </a:r>
          </a:p>
        </p:txBody>
      </p:sp>
    </p:spTree>
    <p:extLst>
      <p:ext uri="{BB962C8B-B14F-4D97-AF65-F5344CB8AC3E}">
        <p14:creationId xmlns:p14="http://schemas.microsoft.com/office/powerpoint/2010/main" val="381581927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014 Thank You Slide">
    <p:spTree>
      <p:nvGrpSpPr>
        <p:cNvPr id="1" name=""/>
        <p:cNvGrpSpPr/>
        <p:nvPr/>
      </p:nvGrpSpPr>
      <p:grpSpPr>
        <a:xfrm>
          <a:off x="0" y="0"/>
          <a:ext cx="0" cy="0"/>
          <a:chOff x="0" y="0"/>
          <a:chExt cx="0" cy="0"/>
        </a:xfrm>
      </p:grpSpPr>
      <p:pic>
        <p:nvPicPr>
          <p:cNvPr id="2" name="Picture 1" descr="shutterstock_23159863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9144000" cy="5896251"/>
          </a:xfrm>
          <a:prstGeom prst="rect">
            <a:avLst/>
          </a:prstGeom>
        </p:spPr>
      </p:pic>
      <p:sp>
        <p:nvSpPr>
          <p:cNvPr id="12" name="מלבן 14"/>
          <p:cNvSpPr/>
          <p:nvPr userDrawn="1"/>
        </p:nvSpPr>
        <p:spPr>
          <a:xfrm>
            <a:off x="0" y="3759748"/>
            <a:ext cx="9144000" cy="1750037"/>
          </a:xfrm>
          <a:prstGeom prst="rect">
            <a:avLst/>
          </a:prstGeom>
          <a:solidFill>
            <a:srgbClr val="D9432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44192"/>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939049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7" y="0"/>
            <a:ext cx="9153237"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Tree>
    <p:extLst>
      <p:ext uri="{BB962C8B-B14F-4D97-AF65-F5344CB8AC3E}">
        <p14:creationId xmlns:p14="http://schemas.microsoft.com/office/powerpoint/2010/main" val="3915559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02 Title and Content">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a:t>Edit style</a:t>
            </a:r>
            <a:endParaRPr lang="he-IL" dirty="0"/>
          </a:p>
          <a:p>
            <a:pPr lvl="1"/>
            <a:r>
              <a:rPr lang="en-US" dirty="0"/>
              <a:t>Edit style – 2nd level  </a:t>
            </a:r>
            <a:endParaRPr lang="he-IL" dirty="0"/>
          </a:p>
          <a:p>
            <a:pPr lvl="2"/>
            <a:r>
              <a:rPr lang="en-US" dirty="0"/>
              <a:t>3rd level </a:t>
            </a:r>
            <a:endParaRPr lang="he-IL" dirty="0"/>
          </a:p>
          <a:p>
            <a:pPr lvl="3"/>
            <a:r>
              <a:rPr lang="en-US" dirty="0"/>
              <a:t>4th level</a:t>
            </a:r>
            <a:endParaRPr lang="he-IL" dirty="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46399980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3 Table">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6"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5" name="Table Placeholder 4"/>
          <p:cNvSpPr>
            <a:spLocks noGrp="1"/>
          </p:cNvSpPr>
          <p:nvPr>
            <p:ph type="tbl" sz="quarter" idx="13"/>
          </p:nvPr>
        </p:nvSpPr>
        <p:spPr>
          <a:xfrm>
            <a:off x="314325" y="1100138"/>
            <a:ext cx="8451850" cy="4443412"/>
          </a:xfrm>
        </p:spPr>
        <p:txBody>
          <a:bodyPr/>
          <a:lstStyle/>
          <a:p>
            <a:endParaRPr lang="en-US"/>
          </a:p>
        </p:txBody>
      </p:sp>
    </p:spTree>
    <p:extLst>
      <p:ext uri="{BB962C8B-B14F-4D97-AF65-F5344CB8AC3E}">
        <p14:creationId xmlns:p14="http://schemas.microsoft.com/office/powerpoint/2010/main" val="1801042313"/>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06 Picture with Caption">
    <p:spTree>
      <p:nvGrpSpPr>
        <p:cNvPr id="1" name=""/>
        <p:cNvGrpSpPr/>
        <p:nvPr/>
      </p:nvGrpSpPr>
      <p:grpSpPr>
        <a:xfrm>
          <a:off x="0" y="0"/>
          <a:ext cx="0" cy="0"/>
          <a:chOff x="0" y="0"/>
          <a:chExt cx="0" cy="0"/>
        </a:xfrm>
      </p:grpSpPr>
      <p:pic>
        <p:nvPicPr>
          <p:cNvPr id="14" name="תמונה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8772" y="1954537"/>
            <a:ext cx="2568370" cy="2569464"/>
          </a:xfrm>
          <a:prstGeom prst="flowChartConnector">
            <a:avLst/>
          </a:prstGeom>
        </p:spPr>
      </p:pic>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rgbClr val="313133"/>
                </a:solidFill>
                <a:latin typeface="+mn-lt"/>
              </a:defRPr>
            </a:lvl1pPr>
            <a:lvl2pPr marL="0" indent="0">
              <a:buNone/>
              <a:defRPr sz="2000">
                <a:latin typeface="+mn-lt"/>
              </a:defRPr>
            </a:lvl2pPr>
          </a:lstStyle>
          <a:p>
            <a:pPr lvl="0"/>
            <a:r>
              <a:rPr lang="en-US" dirty="0"/>
              <a:t>Edit style - header</a:t>
            </a:r>
            <a:endParaRPr lang="he-IL" dirty="0"/>
          </a:p>
          <a:p>
            <a:pPr lvl="1"/>
            <a:r>
              <a:rPr lang="en-US" dirty="0"/>
              <a:t>2nd level</a:t>
            </a:r>
            <a:endParaRPr lang="he-IL" dirty="0"/>
          </a:p>
        </p:txBody>
      </p:sp>
      <p:sp>
        <p:nvSpPr>
          <p:cNvPr id="10"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860465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07 Picture with Caption">
    <p:spTree>
      <p:nvGrpSpPr>
        <p:cNvPr id="1" name=""/>
        <p:cNvGrpSpPr/>
        <p:nvPr/>
      </p:nvGrpSpPr>
      <p:grpSpPr>
        <a:xfrm>
          <a:off x="0" y="0"/>
          <a:ext cx="0" cy="0"/>
          <a:chOff x="0" y="0"/>
          <a:chExt cx="0" cy="0"/>
        </a:xfrm>
      </p:grpSpPr>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4" name="Picture 3"/>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a:t>Edit Title</a:t>
            </a:r>
          </a:p>
        </p:txBody>
      </p:sp>
      <p:cxnSp>
        <p:nvCxnSpPr>
          <p:cNvPr id="26" name="Straight Connector 25"/>
          <p:cNvCxnSpPr/>
          <p:nvPr userDrawn="1"/>
        </p:nvCxnSpPr>
        <p:spPr>
          <a:xfrm>
            <a:off x="917234"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28" name="Straight Connector 27"/>
          <p:cNvCxnSpPr/>
          <p:nvPr userDrawn="1"/>
        </p:nvCxnSpPr>
        <p:spPr>
          <a:xfrm>
            <a:off x="2849316"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0" name="Straight Connector 29"/>
          <p:cNvCxnSpPr/>
          <p:nvPr userDrawn="1"/>
        </p:nvCxnSpPr>
        <p:spPr>
          <a:xfrm>
            <a:off x="4855926"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2" name="Straight Connector 31"/>
          <p:cNvCxnSpPr/>
          <p:nvPr userDrawn="1"/>
        </p:nvCxnSpPr>
        <p:spPr>
          <a:xfrm>
            <a:off x="6792481"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7" name="Oval 36"/>
          <p:cNvSpPr/>
          <p:nvPr userDrawn="1"/>
        </p:nvSpPr>
        <p:spPr>
          <a:xfrm>
            <a:off x="1941524"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1</a:t>
            </a:r>
          </a:p>
        </p:txBody>
      </p:sp>
      <p:sp>
        <p:nvSpPr>
          <p:cNvPr id="38" name="Oval 37"/>
          <p:cNvSpPr/>
          <p:nvPr userDrawn="1"/>
        </p:nvSpPr>
        <p:spPr>
          <a:xfrm>
            <a:off x="3872627"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2</a:t>
            </a:r>
          </a:p>
        </p:txBody>
      </p:sp>
      <p:sp>
        <p:nvSpPr>
          <p:cNvPr id="39" name="Oval 38"/>
          <p:cNvSpPr/>
          <p:nvPr userDrawn="1"/>
        </p:nvSpPr>
        <p:spPr>
          <a:xfrm>
            <a:off x="5850053"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3</a:t>
            </a:r>
          </a:p>
        </p:txBody>
      </p:sp>
      <p:sp>
        <p:nvSpPr>
          <p:cNvPr id="40" name="Oval 39"/>
          <p:cNvSpPr/>
          <p:nvPr userDrawn="1"/>
        </p:nvSpPr>
        <p:spPr>
          <a:xfrm>
            <a:off x="7791284"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4</a:t>
            </a:r>
          </a:p>
        </p:txBody>
      </p:sp>
      <p:sp>
        <p:nvSpPr>
          <p:cNvPr id="41"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421936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08 key topics 1">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a:t>KEY  TOPICS</a:t>
            </a:r>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2" name="Oval 41"/>
          <p:cNvSpPr/>
          <p:nvPr userDrawn="1"/>
        </p:nvSpPr>
        <p:spPr>
          <a:xfrm>
            <a:off x="7557725"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5</a:t>
            </a: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7" name="Oval 46"/>
          <p:cNvSpPr/>
          <p:nvPr userDrawn="1"/>
        </p:nvSpPr>
        <p:spPr>
          <a:xfrm>
            <a:off x="5876402"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4</a:t>
            </a: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1" name="Oval 50"/>
          <p:cNvSpPr/>
          <p:nvPr userDrawn="1"/>
        </p:nvSpPr>
        <p:spPr>
          <a:xfrm>
            <a:off x="4195081"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3</a:t>
            </a: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5" name="Oval 54"/>
          <p:cNvSpPr/>
          <p:nvPr userDrawn="1"/>
        </p:nvSpPr>
        <p:spPr>
          <a:xfrm>
            <a:off x="2513760"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2</a:t>
            </a: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9" name="Oval 58"/>
          <p:cNvSpPr/>
          <p:nvPr userDrawn="1"/>
        </p:nvSpPr>
        <p:spPr>
          <a:xfrm>
            <a:off x="832439"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a:latin typeface="+mn-lt"/>
              </a:rPr>
              <a:t>1</a:t>
            </a: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294191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9 key topics 2">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525254"/>
                </a:solidFill>
                <a:latin typeface="+mn-lt"/>
              </a:defRPr>
            </a:lvl1pPr>
          </a:lstStyle>
          <a:p>
            <a:r>
              <a:rPr lang="en-US" dirty="0"/>
              <a:t>AGENDA/KEY TOPICS</a:t>
            </a:r>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0817138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011 agenda">
    <p:spTree>
      <p:nvGrpSpPr>
        <p:cNvPr id="1" name=""/>
        <p:cNvGrpSpPr/>
        <p:nvPr/>
      </p:nvGrpSpPr>
      <p:grpSpPr>
        <a:xfrm>
          <a:off x="0" y="0"/>
          <a:ext cx="0" cy="0"/>
          <a:chOff x="0" y="0"/>
          <a:chExt cx="0" cy="0"/>
        </a:xfrm>
      </p:grpSpPr>
      <p:sp>
        <p:nvSpPr>
          <p:cNvPr id="33"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38"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a:t>Your Text Here</a:t>
            </a:r>
          </a:p>
          <a:p>
            <a:pPr lvl="0"/>
            <a:r>
              <a:rPr lang="en-US" dirty="0"/>
              <a:t>Your Text Here</a:t>
            </a:r>
          </a:p>
          <a:p>
            <a:pPr lvl="0"/>
            <a:r>
              <a:rPr lang="en-US" dirty="0"/>
              <a:t>Your Text Here</a:t>
            </a:r>
          </a:p>
        </p:txBody>
      </p:sp>
      <p:sp>
        <p:nvSpPr>
          <p:cNvPr id="42"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pic>
        <p:nvPicPr>
          <p:cNvPr id="43" name="Picture 4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1091" y="192870"/>
            <a:ext cx="1490472" cy="1490472"/>
          </a:xfrm>
          <a:prstGeom prst="ellipse">
            <a:avLst/>
          </a:prstGeom>
          <a:ln w="63500" cap="rnd">
            <a:solidFill>
              <a:schemeClr val="bg1"/>
            </a:solidFill>
          </a:ln>
          <a:effectLst/>
        </p:spPr>
      </p:pic>
      <p:sp>
        <p:nvSpPr>
          <p:cNvPr id="12"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8"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313133"/>
                </a:solidFill>
                <a:latin typeface="+mn-lt"/>
              </a:defRPr>
            </a:lvl1pPr>
          </a:lstStyle>
          <a:p>
            <a:r>
              <a:rPr lang="en-US" dirty="0"/>
              <a:t>AGENDA/KEY TOPICS</a:t>
            </a:r>
          </a:p>
        </p:txBody>
      </p:sp>
    </p:spTree>
    <p:extLst>
      <p:ext uri="{BB962C8B-B14F-4D97-AF65-F5344CB8AC3E}">
        <p14:creationId xmlns:p14="http://schemas.microsoft.com/office/powerpoint/2010/main" val="3940971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Tree>
    <p:extLst>
      <p:ext uri="{BB962C8B-B14F-4D97-AF65-F5344CB8AC3E}">
        <p14:creationId xmlns:p14="http://schemas.microsoft.com/office/powerpoint/2010/main" val="32320576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4585" y="5825934"/>
            <a:ext cx="1606122" cy="668633"/>
          </a:xfrm>
          <a:prstGeom prst="rect">
            <a:avLst/>
          </a:prstGeom>
        </p:spPr>
      </p:pic>
    </p:spTree>
    <p:extLst>
      <p:ext uri="{BB962C8B-B14F-4D97-AF65-F5344CB8AC3E}">
        <p14:creationId xmlns:p14="http://schemas.microsoft.com/office/powerpoint/2010/main" val="38615409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
        <p:nvSpPr>
          <p:cNvPr id="10" name="מלבן 6"/>
          <p:cNvSpPr/>
          <p:nvPr userDrawn="1"/>
        </p:nvSpPr>
        <p:spPr>
          <a:xfrm>
            <a:off x="0" y="6579735"/>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40282532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
        <p:nvSpPr>
          <p:cNvPr id="10"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14634677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r="7662"/>
          <a:stretch/>
        </p:blipFill>
        <p:spPr>
          <a:xfrm>
            <a:off x="-1" y="-25393"/>
            <a:ext cx="9144001" cy="6605127"/>
          </a:xfrm>
          <a:prstGeom prst="rect">
            <a:avLst/>
          </a:prstGeom>
        </p:spPr>
      </p:pic>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
        <p:nvSpPr>
          <p:cNvPr id="11" name="מלבן 6"/>
          <p:cNvSpPr/>
          <p:nvPr userDrawn="1"/>
        </p:nvSpPr>
        <p:spPr>
          <a:xfrm>
            <a:off x="0" y="6579735"/>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7429618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
        <p:nvSpPr>
          <p:cNvPr id="10" name="מלבן 6"/>
          <p:cNvSpPr/>
          <p:nvPr userDrawn="1"/>
        </p:nvSpPr>
        <p:spPr>
          <a:xfrm>
            <a:off x="0" y="6579735"/>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39642475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6" y="-1"/>
            <a:ext cx="9153236" cy="6579735"/>
          </a:xfrm>
          <a:prstGeom prst="rect">
            <a:avLst/>
          </a:prstGeom>
          <a:noFill/>
          <a:ln>
            <a:noFill/>
          </a:ln>
        </p:spPr>
      </p:pic>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
        <p:nvSpPr>
          <p:cNvPr id="10" name="מלבן 6"/>
          <p:cNvSpPr/>
          <p:nvPr userDrawn="1"/>
        </p:nvSpPr>
        <p:spPr>
          <a:xfrm>
            <a:off x="0" y="6589260"/>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33730096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
        <p:nvSpPr>
          <p:cNvPr id="10" name="מלבן 6"/>
          <p:cNvSpPr/>
          <p:nvPr userDrawn="1"/>
        </p:nvSpPr>
        <p:spPr>
          <a:xfrm>
            <a:off x="0" y="6579735"/>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10316215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7" y="354"/>
            <a:ext cx="9168828" cy="6579381"/>
          </a:xfrm>
          <a:prstGeom prst="rect">
            <a:avLst/>
          </a:prstGeom>
          <a:noFill/>
          <a:ln>
            <a:noFill/>
          </a:ln>
        </p:spPr>
      </p:pic>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
        <p:nvSpPr>
          <p:cNvPr id="10" name="מלבן 6"/>
          <p:cNvSpPr/>
          <p:nvPr userDrawn="1"/>
        </p:nvSpPr>
        <p:spPr>
          <a:xfrm>
            <a:off x="0" y="6579735"/>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14097169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7" y="0"/>
            <a:ext cx="9153237" cy="6579735"/>
          </a:xfrm>
          <a:prstGeom prst="rect">
            <a:avLst/>
          </a:prstGeom>
          <a:noFill/>
          <a:ln>
            <a:noFill/>
          </a:ln>
        </p:spPr>
      </p:pic>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3822" y="5768743"/>
            <a:ext cx="1606122" cy="668633"/>
          </a:xfrm>
          <a:prstGeom prst="rect">
            <a:avLst/>
          </a:prstGeom>
        </p:spPr>
      </p:pic>
      <p:sp>
        <p:nvSpPr>
          <p:cNvPr id="10" name="מלבן 6"/>
          <p:cNvSpPr/>
          <p:nvPr userDrawn="1"/>
        </p:nvSpPr>
        <p:spPr>
          <a:xfrm>
            <a:off x="0" y="6579735"/>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29196660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6028734"/>
            <a:ext cx="1606122" cy="668633"/>
          </a:xfrm>
          <a:prstGeom prst="rect">
            <a:avLst/>
          </a:prstGeom>
        </p:spPr>
      </p:pic>
    </p:spTree>
    <p:extLst>
      <p:ext uri="{BB962C8B-B14F-4D97-AF65-F5344CB8AC3E}">
        <p14:creationId xmlns:p14="http://schemas.microsoft.com/office/powerpoint/2010/main" val="33572847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0153" y="5995163"/>
            <a:ext cx="1606122" cy="668633"/>
          </a:xfrm>
          <a:prstGeom prst="rect">
            <a:avLst/>
          </a:prstGeom>
        </p:spPr>
      </p:pic>
    </p:spTree>
    <p:extLst>
      <p:ext uri="{BB962C8B-B14F-4D97-AF65-F5344CB8AC3E}">
        <p14:creationId xmlns:p14="http://schemas.microsoft.com/office/powerpoint/2010/main" val="1572897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01 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23" name="מלבן 7"/>
          <p:cNvSpPr/>
          <p:nvPr userDrawn="1"/>
        </p:nvSpPr>
        <p:spPr>
          <a:xfrm>
            <a:off x="0" y="5674189"/>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Tree>
    <p:extLst>
      <p:ext uri="{BB962C8B-B14F-4D97-AF65-F5344CB8AC3E}">
        <p14:creationId xmlns:p14="http://schemas.microsoft.com/office/powerpoint/2010/main" val="12111621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6056078"/>
            <a:ext cx="1606122" cy="668633"/>
          </a:xfrm>
          <a:prstGeom prst="rect">
            <a:avLst/>
          </a:prstGeom>
        </p:spPr>
      </p:pic>
    </p:spTree>
    <p:extLst>
      <p:ext uri="{BB962C8B-B14F-4D97-AF65-F5344CB8AC3E}">
        <p14:creationId xmlns:p14="http://schemas.microsoft.com/office/powerpoint/2010/main" val="30025265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36918056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392"/>
            <a:ext cx="9144000" cy="6099048"/>
          </a:xfrm>
          <a:prstGeom prst="rect">
            <a:avLst/>
          </a:prstGeom>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8" y="6055527"/>
            <a:ext cx="1606122" cy="668633"/>
          </a:xfrm>
          <a:prstGeom prst="rect">
            <a:avLst/>
          </a:prstGeom>
        </p:spPr>
      </p:pic>
    </p:spTree>
    <p:extLst>
      <p:ext uri="{BB962C8B-B14F-4D97-AF65-F5344CB8AC3E}">
        <p14:creationId xmlns:p14="http://schemas.microsoft.com/office/powerpoint/2010/main" val="4415074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990551"/>
            <a:ext cx="1606122" cy="668633"/>
          </a:xfrm>
          <a:prstGeom prst="rect">
            <a:avLst/>
          </a:prstGeom>
        </p:spPr>
      </p:pic>
    </p:spTree>
    <p:extLst>
      <p:ext uri="{BB962C8B-B14F-4D97-AF65-F5344CB8AC3E}">
        <p14:creationId xmlns:p14="http://schemas.microsoft.com/office/powerpoint/2010/main" val="7607461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8" y="6028734"/>
            <a:ext cx="1606122" cy="668633"/>
          </a:xfrm>
          <a:prstGeom prst="rect">
            <a:avLst/>
          </a:prstGeom>
        </p:spPr>
      </p:pic>
    </p:spTree>
    <p:extLst>
      <p:ext uri="{BB962C8B-B14F-4D97-AF65-F5344CB8AC3E}">
        <p14:creationId xmlns:p14="http://schemas.microsoft.com/office/powerpoint/2010/main" val="4607758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6" y="-1"/>
            <a:ext cx="9153236" cy="657973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1989" y="6028734"/>
            <a:ext cx="1606122" cy="668633"/>
          </a:xfrm>
          <a:prstGeom prst="rect">
            <a:avLst/>
          </a:prstGeom>
        </p:spPr>
      </p:pic>
    </p:spTree>
    <p:extLst>
      <p:ext uri="{BB962C8B-B14F-4D97-AF65-F5344CB8AC3E}">
        <p14:creationId xmlns:p14="http://schemas.microsoft.com/office/powerpoint/2010/main" val="2857750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67496" y="6056078"/>
            <a:ext cx="1606122" cy="668633"/>
          </a:xfrm>
          <a:prstGeom prst="rect">
            <a:avLst/>
          </a:prstGeom>
        </p:spPr>
      </p:pic>
    </p:spTree>
    <p:extLst>
      <p:ext uri="{BB962C8B-B14F-4D97-AF65-F5344CB8AC3E}">
        <p14:creationId xmlns:p14="http://schemas.microsoft.com/office/powerpoint/2010/main" val="22054946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0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7" y="354"/>
            <a:ext cx="9155957" cy="657014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0153" y="6028734"/>
            <a:ext cx="1606122" cy="668633"/>
          </a:xfrm>
          <a:prstGeom prst="rect">
            <a:avLst/>
          </a:prstGeom>
        </p:spPr>
      </p:pic>
    </p:spTree>
    <p:extLst>
      <p:ext uri="{BB962C8B-B14F-4D97-AF65-F5344CB8AC3E}">
        <p14:creationId xmlns:p14="http://schemas.microsoft.com/office/powerpoint/2010/main" val="19812309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9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7" y="0"/>
            <a:ext cx="9153237" cy="657973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42693146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Front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3" name="Title 1"/>
          <p:cNvSpPr>
            <a:spLocks noGrp="1"/>
          </p:cNvSpPr>
          <p:nvPr>
            <p:ph type="ctrTitle"/>
          </p:nvPr>
        </p:nvSpPr>
        <p:spPr>
          <a:xfrm>
            <a:off x="444700" y="860613"/>
            <a:ext cx="3639671" cy="3232192"/>
          </a:xfrm>
        </p:spPr>
        <p:txBody>
          <a:bodyPr anchor="b"/>
          <a:lstStyle>
            <a:lvl1pPr algn="l">
              <a:defRPr sz="2200"/>
            </a:lvl1pPr>
          </a:lstStyle>
          <a:p>
            <a:r>
              <a:rPr lang="en-US" dirty="0"/>
              <a:t>Click to edit Master title style</a:t>
            </a:r>
            <a:endParaRPr lang="he-IL" dirty="0"/>
          </a:p>
        </p:txBody>
      </p:sp>
      <p:sp>
        <p:nvSpPr>
          <p:cNvPr id="14" name="Subtitle 2"/>
          <p:cNvSpPr>
            <a:spLocks noGrp="1"/>
          </p:cNvSpPr>
          <p:nvPr>
            <p:ph type="subTitle" idx="1"/>
          </p:nvPr>
        </p:nvSpPr>
        <p:spPr>
          <a:xfrm>
            <a:off x="444700" y="4619555"/>
            <a:ext cx="3679065" cy="1752600"/>
          </a:xfrm>
          <a:prstGeom prst="rect">
            <a:avLst/>
          </a:prstGeom>
        </p:spPr>
        <p:txBody>
          <a:bodyPr/>
          <a:lstStyle>
            <a:lvl1pPr marL="0" indent="0" algn="l">
              <a:buNone/>
              <a:defRPr sz="18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he-IL" dirty="0"/>
          </a:p>
        </p:txBody>
      </p:sp>
    </p:spTree>
    <p:extLst>
      <p:ext uri="{BB962C8B-B14F-4D97-AF65-F5344CB8AC3E}">
        <p14:creationId xmlns:p14="http://schemas.microsoft.com/office/powerpoint/2010/main" val="327614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Tree>
    <p:extLst>
      <p:ext uri="{BB962C8B-B14F-4D97-AF65-F5344CB8AC3E}">
        <p14:creationId xmlns:p14="http://schemas.microsoft.com/office/powerpoint/2010/main" val="28117857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4585" y="5915535"/>
            <a:ext cx="1606122" cy="668633"/>
          </a:xfrm>
          <a:prstGeom prst="rect">
            <a:avLst/>
          </a:prstGeom>
        </p:spPr>
      </p:pic>
    </p:spTree>
    <p:extLst>
      <p:ext uri="{BB962C8B-B14F-4D97-AF65-F5344CB8AC3E}">
        <p14:creationId xmlns:p14="http://schemas.microsoft.com/office/powerpoint/2010/main" val="7037488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4585" y="5874071"/>
            <a:ext cx="1606122" cy="668633"/>
          </a:xfrm>
          <a:prstGeom prst="rect">
            <a:avLst/>
          </a:prstGeom>
        </p:spPr>
      </p:pic>
    </p:spTree>
    <p:extLst>
      <p:ext uri="{BB962C8B-B14F-4D97-AF65-F5344CB8AC3E}">
        <p14:creationId xmlns:p14="http://schemas.microsoft.com/office/powerpoint/2010/main" val="22658521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4585" y="5904767"/>
            <a:ext cx="1606122" cy="668633"/>
          </a:xfrm>
          <a:prstGeom prst="rect">
            <a:avLst/>
          </a:prstGeom>
        </p:spPr>
      </p:pic>
    </p:spTree>
    <p:extLst>
      <p:ext uri="{BB962C8B-B14F-4D97-AF65-F5344CB8AC3E}">
        <p14:creationId xmlns:p14="http://schemas.microsoft.com/office/powerpoint/2010/main" val="23292559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11" name="מלבן 10"/>
          <p:cNvSpPr/>
          <p:nvPr userDrawn="1"/>
        </p:nvSpPr>
        <p:spPr>
          <a:xfrm>
            <a:off x="-4474" y="182519"/>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a:t>Edit style</a:t>
            </a:r>
            <a:endParaRPr lang="he-IL" dirty="0"/>
          </a:p>
          <a:p>
            <a:pPr lvl="1"/>
            <a:r>
              <a:rPr lang="en-US" dirty="0"/>
              <a:t>Edit style – 2nd level  </a:t>
            </a:r>
            <a:endParaRPr lang="he-IL" dirty="0"/>
          </a:p>
          <a:p>
            <a:pPr lvl="2"/>
            <a:r>
              <a:rPr lang="en-US" dirty="0"/>
              <a:t>3rd level </a:t>
            </a:r>
            <a:endParaRPr lang="he-IL" dirty="0"/>
          </a:p>
          <a:p>
            <a:pPr lvl="3"/>
            <a:r>
              <a:rPr lang="en-US" dirty="0"/>
              <a:t>4th level</a:t>
            </a:r>
            <a:endParaRPr lang="he-IL" dirty="0"/>
          </a:p>
        </p:txBody>
      </p:sp>
      <p:sp>
        <p:nvSpPr>
          <p:cNvPr id="6"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555941976"/>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11" name="מלבן 10"/>
          <p:cNvSpPr/>
          <p:nvPr userDrawn="1"/>
        </p:nvSpPr>
        <p:spPr>
          <a:xfrm>
            <a:off x="-4474" y="182519"/>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6"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5" name="Table Placeholder 4"/>
          <p:cNvSpPr>
            <a:spLocks noGrp="1"/>
          </p:cNvSpPr>
          <p:nvPr>
            <p:ph type="tbl" sz="quarter" idx="13"/>
          </p:nvPr>
        </p:nvSpPr>
        <p:spPr>
          <a:xfrm>
            <a:off x="314325" y="1100138"/>
            <a:ext cx="8451850" cy="4443412"/>
          </a:xfrm>
        </p:spPr>
        <p:txBody>
          <a:bodyPr/>
          <a:lstStyle/>
          <a:p>
            <a:endParaRPr lang="en-US"/>
          </a:p>
        </p:txBody>
      </p:sp>
    </p:spTree>
    <p:extLst>
      <p:ext uri="{BB962C8B-B14F-4D97-AF65-F5344CB8AC3E}">
        <p14:creationId xmlns:p14="http://schemas.microsoft.com/office/powerpoint/2010/main" val="1951158526"/>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pic>
        <p:nvPicPr>
          <p:cNvPr id="14" name="תמונה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32929" y="1954537"/>
            <a:ext cx="2560056" cy="2569464"/>
          </a:xfrm>
          <a:prstGeom prst="flowChartConnector">
            <a:avLst/>
          </a:prstGeom>
        </p:spPr>
      </p:pic>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2"/>
                </a:solidFill>
                <a:latin typeface="+mn-lt"/>
              </a:defRPr>
            </a:lvl1pPr>
            <a:lvl2pPr marL="0" indent="0">
              <a:buNone/>
              <a:defRPr sz="2000">
                <a:latin typeface="+mn-lt"/>
              </a:defRPr>
            </a:lvl2pPr>
          </a:lstStyle>
          <a:p>
            <a:pPr lvl="0"/>
            <a:r>
              <a:rPr lang="en-US" dirty="0"/>
              <a:t>Edit style - header</a:t>
            </a:r>
            <a:endParaRPr lang="he-IL" dirty="0"/>
          </a:p>
          <a:p>
            <a:pPr lvl="1"/>
            <a:r>
              <a:rPr lang="en-US" dirty="0"/>
              <a:t>2nd level</a:t>
            </a:r>
            <a:endParaRPr lang="he-IL" dirty="0"/>
          </a:p>
        </p:txBody>
      </p:sp>
    </p:spTree>
    <p:extLst>
      <p:ext uri="{BB962C8B-B14F-4D97-AF65-F5344CB8AC3E}">
        <p14:creationId xmlns:p14="http://schemas.microsoft.com/office/powerpoint/2010/main" val="19765451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a:t>Edit Title</a:t>
            </a:r>
          </a:p>
        </p:txBody>
      </p:sp>
      <p:cxnSp>
        <p:nvCxnSpPr>
          <p:cNvPr id="26" name="Straight Connector 25"/>
          <p:cNvCxnSpPr/>
          <p:nvPr userDrawn="1"/>
        </p:nvCxnSpPr>
        <p:spPr>
          <a:xfrm>
            <a:off x="917234"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28" name="Straight Connector 27"/>
          <p:cNvCxnSpPr/>
          <p:nvPr userDrawn="1"/>
        </p:nvCxnSpPr>
        <p:spPr>
          <a:xfrm>
            <a:off x="2849316"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0" name="Straight Connector 29"/>
          <p:cNvCxnSpPr/>
          <p:nvPr userDrawn="1"/>
        </p:nvCxnSpPr>
        <p:spPr>
          <a:xfrm>
            <a:off x="4855926"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2" name="Straight Connector 31"/>
          <p:cNvCxnSpPr/>
          <p:nvPr userDrawn="1"/>
        </p:nvCxnSpPr>
        <p:spPr>
          <a:xfrm>
            <a:off x="6792481"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7" name="Oval 36"/>
          <p:cNvSpPr/>
          <p:nvPr userDrawn="1"/>
        </p:nvSpPr>
        <p:spPr>
          <a:xfrm>
            <a:off x="1941524"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1</a:t>
            </a:r>
          </a:p>
        </p:txBody>
      </p:sp>
      <p:sp>
        <p:nvSpPr>
          <p:cNvPr id="38" name="Oval 37"/>
          <p:cNvSpPr/>
          <p:nvPr userDrawn="1"/>
        </p:nvSpPr>
        <p:spPr>
          <a:xfrm>
            <a:off x="3872627"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2</a:t>
            </a:r>
          </a:p>
        </p:txBody>
      </p:sp>
      <p:sp>
        <p:nvSpPr>
          <p:cNvPr id="39" name="Oval 38"/>
          <p:cNvSpPr/>
          <p:nvPr userDrawn="1"/>
        </p:nvSpPr>
        <p:spPr>
          <a:xfrm>
            <a:off x="5850053"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3</a:t>
            </a:r>
          </a:p>
        </p:txBody>
      </p:sp>
      <p:sp>
        <p:nvSpPr>
          <p:cNvPr id="40" name="Oval 39"/>
          <p:cNvSpPr/>
          <p:nvPr userDrawn="1"/>
        </p:nvSpPr>
        <p:spPr>
          <a:xfrm>
            <a:off x="7791284"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4</a:t>
            </a:r>
          </a:p>
        </p:txBody>
      </p:sp>
    </p:spTree>
    <p:extLst>
      <p:ext uri="{BB962C8B-B14F-4D97-AF65-F5344CB8AC3E}">
        <p14:creationId xmlns:p14="http://schemas.microsoft.com/office/powerpoint/2010/main" val="6608724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a:t>KEY  TOPICS</a:t>
            </a:r>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5</a:t>
            </a: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4</a:t>
            </a: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3</a:t>
            </a: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2</a:t>
            </a: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a:latin typeface="+mn-lt"/>
              </a:rPr>
              <a:t>1</a:t>
            </a: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7"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7078385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7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accent2"/>
                </a:solidFill>
                <a:latin typeface="+mn-lt"/>
              </a:defRPr>
            </a:lvl1pPr>
          </a:lstStyle>
          <a:p>
            <a:r>
              <a:rPr lang="en-US" dirty="0"/>
              <a:t>AGENDA/KEY TOPICS</a:t>
            </a:r>
          </a:p>
        </p:txBody>
      </p:sp>
      <p:sp>
        <p:nvSpPr>
          <p:cNvPr id="4"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3609103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8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21"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a:t>Your Text Here</a:t>
            </a:r>
          </a:p>
          <a:p>
            <a:pPr lvl="0"/>
            <a:r>
              <a:rPr lang="en-US" dirty="0"/>
              <a:t>Your Text Here</a:t>
            </a:r>
          </a:p>
          <a:p>
            <a:pPr lvl="0"/>
            <a:r>
              <a:rPr lang="en-US" dirty="0"/>
              <a:t>Your Text Here</a:t>
            </a:r>
          </a:p>
        </p:txBody>
      </p: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0574" y="198033"/>
            <a:ext cx="1491505" cy="1490472"/>
          </a:xfrm>
          <a:prstGeom prst="ellipse">
            <a:avLst/>
          </a:prstGeom>
          <a:ln w="63500" cap="rnd">
            <a:solidFill>
              <a:schemeClr val="bg1"/>
            </a:solidFill>
          </a:ln>
          <a:effectLst/>
        </p:spPr>
      </p:pic>
      <p:sp>
        <p:nvSpPr>
          <p:cNvPr id="14"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a:t>AGENDA</a:t>
            </a:r>
          </a:p>
        </p:txBody>
      </p:sp>
    </p:spTree>
    <p:extLst>
      <p:ext uri="{BB962C8B-B14F-4D97-AF65-F5344CB8AC3E}">
        <p14:creationId xmlns:p14="http://schemas.microsoft.com/office/powerpoint/2010/main" val="1609828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392"/>
            <a:ext cx="9144000" cy="6099048"/>
          </a:xfrm>
          <a:prstGeom prst="rect">
            <a:avLst/>
          </a:prstGeom>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Tree>
    <p:extLst>
      <p:ext uri="{BB962C8B-B14F-4D97-AF65-F5344CB8AC3E}">
        <p14:creationId xmlns:p14="http://schemas.microsoft.com/office/powerpoint/2010/main" val="20074953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4585" y="5768742"/>
            <a:ext cx="1606122" cy="668633"/>
          </a:xfrm>
          <a:prstGeom prst="rect">
            <a:avLst/>
          </a:prstGeom>
        </p:spPr>
      </p:pic>
      <p:sp>
        <p:nvSpPr>
          <p:cNvPr id="10" name="מלבן 6"/>
          <p:cNvSpPr/>
          <p:nvPr userDrawn="1"/>
        </p:nvSpPr>
        <p:spPr>
          <a:xfrm>
            <a:off x="0" y="6579735"/>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15373023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chemeClr val="accent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15743042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2" name="מלבן 14"/>
          <p:cNvSpPr/>
          <p:nvPr userDrawn="1"/>
        </p:nvSpPr>
        <p:spPr>
          <a:xfrm>
            <a:off x="0" y="3759748"/>
            <a:ext cx="9144000" cy="1750037"/>
          </a:xfrm>
          <a:prstGeom prst="rect">
            <a:avLst/>
          </a:prstGeom>
          <a:solidFill>
            <a:schemeClr val="accent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27361451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392"/>
            <a:ext cx="9144000" cy="6099048"/>
          </a:xfrm>
          <a:prstGeom prst="rect">
            <a:avLst/>
          </a:prstGeom>
        </p:spPr>
      </p:pic>
      <p:sp>
        <p:nvSpPr>
          <p:cNvPr id="12" name="מלבן 14"/>
          <p:cNvSpPr/>
          <p:nvPr userDrawn="1"/>
        </p:nvSpPr>
        <p:spPr>
          <a:xfrm>
            <a:off x="0" y="3759748"/>
            <a:ext cx="9144000" cy="1750037"/>
          </a:xfrm>
          <a:prstGeom prst="rect">
            <a:avLst/>
          </a:prstGeom>
          <a:solidFill>
            <a:schemeClr val="accent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8510002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92611" y="5914215"/>
            <a:ext cx="1606122" cy="668633"/>
          </a:xfrm>
          <a:prstGeom prst="rect">
            <a:avLst/>
          </a:prstGeom>
        </p:spPr>
      </p:pic>
    </p:spTree>
    <p:extLst>
      <p:ext uri="{BB962C8B-B14F-4D97-AF65-F5344CB8AC3E}">
        <p14:creationId xmlns:p14="http://schemas.microsoft.com/office/powerpoint/2010/main" val="3894705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4585" y="5915535"/>
            <a:ext cx="1606122" cy="668633"/>
          </a:xfrm>
          <a:prstGeom prst="rect">
            <a:avLst/>
          </a:prstGeom>
        </p:spPr>
      </p:pic>
    </p:spTree>
    <p:extLst>
      <p:ext uri="{BB962C8B-B14F-4D97-AF65-F5344CB8AC3E}">
        <p14:creationId xmlns:p14="http://schemas.microsoft.com/office/powerpoint/2010/main" val="35632500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92611" y="5860502"/>
            <a:ext cx="1606122" cy="668633"/>
          </a:xfrm>
          <a:prstGeom prst="rect">
            <a:avLst/>
          </a:prstGeom>
        </p:spPr>
      </p:pic>
    </p:spTree>
    <p:extLst>
      <p:ext uri="{BB962C8B-B14F-4D97-AF65-F5344CB8AC3E}">
        <p14:creationId xmlns:p14="http://schemas.microsoft.com/office/powerpoint/2010/main" val="13341960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11" name="מלבן 10"/>
          <p:cNvSpPr/>
          <p:nvPr userDrawn="1"/>
        </p:nvSpPr>
        <p:spPr>
          <a:xfrm>
            <a:off x="-4474" y="182519"/>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a:t>Edit style</a:t>
            </a:r>
            <a:endParaRPr lang="he-IL" dirty="0"/>
          </a:p>
          <a:p>
            <a:pPr lvl="1"/>
            <a:r>
              <a:rPr lang="en-US" dirty="0"/>
              <a:t>Edit style – 2nd level  </a:t>
            </a:r>
            <a:endParaRPr lang="he-IL" dirty="0"/>
          </a:p>
          <a:p>
            <a:pPr lvl="2"/>
            <a:r>
              <a:rPr lang="en-US" dirty="0"/>
              <a:t>3rd level </a:t>
            </a:r>
            <a:endParaRPr lang="he-IL" dirty="0"/>
          </a:p>
          <a:p>
            <a:pPr lvl="3"/>
            <a:r>
              <a:rPr lang="en-US" dirty="0"/>
              <a:t>4th level</a:t>
            </a:r>
            <a:endParaRPr lang="he-IL" dirty="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885234591"/>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11" name="מלבן 10"/>
          <p:cNvSpPr/>
          <p:nvPr userDrawn="1"/>
        </p:nvSpPr>
        <p:spPr>
          <a:xfrm>
            <a:off x="-4474" y="182519"/>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5" name="Table Placeholder 4"/>
          <p:cNvSpPr>
            <a:spLocks noGrp="1"/>
          </p:cNvSpPr>
          <p:nvPr>
            <p:ph type="tbl" sz="quarter" idx="13"/>
          </p:nvPr>
        </p:nvSpPr>
        <p:spPr>
          <a:xfrm>
            <a:off x="314325" y="1100138"/>
            <a:ext cx="8451850" cy="4443412"/>
          </a:xfrm>
        </p:spPr>
        <p:txBody>
          <a:bodyPr/>
          <a:lstStyle/>
          <a:p>
            <a:endParaRPr lang="en-US"/>
          </a:p>
        </p:txBody>
      </p:sp>
    </p:spTree>
    <p:extLst>
      <p:ext uri="{BB962C8B-B14F-4D97-AF65-F5344CB8AC3E}">
        <p14:creationId xmlns:p14="http://schemas.microsoft.com/office/powerpoint/2010/main" val="373229366"/>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1"/>
                </a:solidFill>
                <a:latin typeface="+mn-lt"/>
              </a:defRPr>
            </a:lvl1pPr>
            <a:lvl2pPr marL="0" indent="0">
              <a:buNone/>
              <a:defRPr sz="2000">
                <a:latin typeface="+mn-lt"/>
              </a:defRPr>
            </a:lvl2pPr>
          </a:lstStyle>
          <a:p>
            <a:pPr lvl="0"/>
            <a:r>
              <a:rPr lang="en-US" dirty="0"/>
              <a:t>Edit style - header</a:t>
            </a:r>
            <a:endParaRPr lang="he-IL" dirty="0"/>
          </a:p>
          <a:p>
            <a:pPr lvl="1"/>
            <a:r>
              <a:rPr lang="en-US" dirty="0"/>
              <a:t>2nd level</a:t>
            </a:r>
            <a:endParaRPr lang="he-IL" dirty="0"/>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8909" y="1954537"/>
            <a:ext cx="2568096" cy="2569464"/>
          </a:xfrm>
          <a:prstGeom prst="flowChartConnector">
            <a:avLst/>
          </a:prstGeom>
        </p:spPr>
      </p:pic>
    </p:spTree>
    <p:extLst>
      <p:ext uri="{BB962C8B-B14F-4D97-AF65-F5344CB8AC3E}">
        <p14:creationId xmlns:p14="http://schemas.microsoft.com/office/powerpoint/2010/main" val="4164021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Tree>
    <p:extLst>
      <p:ext uri="{BB962C8B-B14F-4D97-AF65-F5344CB8AC3E}">
        <p14:creationId xmlns:p14="http://schemas.microsoft.com/office/powerpoint/2010/main" val="42844533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a:t>Edit Title</a:t>
            </a:r>
          </a:p>
        </p:txBody>
      </p:sp>
      <p:cxnSp>
        <p:nvCxnSpPr>
          <p:cNvPr id="26" name="Straight Connector 25"/>
          <p:cNvCxnSpPr/>
          <p:nvPr userDrawn="1"/>
        </p:nvCxnSpPr>
        <p:spPr>
          <a:xfrm>
            <a:off x="917234"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28" name="Straight Connector 27"/>
          <p:cNvCxnSpPr/>
          <p:nvPr userDrawn="1"/>
        </p:nvCxnSpPr>
        <p:spPr>
          <a:xfrm>
            <a:off x="2849316"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0" name="Straight Connector 29"/>
          <p:cNvCxnSpPr/>
          <p:nvPr userDrawn="1"/>
        </p:nvCxnSpPr>
        <p:spPr>
          <a:xfrm>
            <a:off x="4855926"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2" name="Straight Connector 31"/>
          <p:cNvCxnSpPr/>
          <p:nvPr userDrawn="1"/>
        </p:nvCxnSpPr>
        <p:spPr>
          <a:xfrm>
            <a:off x="6792481"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7" name="Oval 36"/>
          <p:cNvSpPr/>
          <p:nvPr userDrawn="1"/>
        </p:nvSpPr>
        <p:spPr>
          <a:xfrm>
            <a:off x="1941524"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1</a:t>
            </a:r>
          </a:p>
        </p:txBody>
      </p:sp>
      <p:sp>
        <p:nvSpPr>
          <p:cNvPr id="38" name="Oval 37"/>
          <p:cNvSpPr/>
          <p:nvPr userDrawn="1"/>
        </p:nvSpPr>
        <p:spPr>
          <a:xfrm>
            <a:off x="3872627"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2</a:t>
            </a:r>
          </a:p>
        </p:txBody>
      </p:sp>
      <p:sp>
        <p:nvSpPr>
          <p:cNvPr id="39" name="Oval 38"/>
          <p:cNvSpPr/>
          <p:nvPr userDrawn="1"/>
        </p:nvSpPr>
        <p:spPr>
          <a:xfrm>
            <a:off x="5850053"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3</a:t>
            </a:r>
          </a:p>
        </p:txBody>
      </p:sp>
      <p:sp>
        <p:nvSpPr>
          <p:cNvPr id="40" name="Oval 39"/>
          <p:cNvSpPr/>
          <p:nvPr userDrawn="1"/>
        </p:nvSpPr>
        <p:spPr>
          <a:xfrm>
            <a:off x="7791284"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4</a:t>
            </a:r>
          </a:p>
        </p:txBody>
      </p:sp>
    </p:spTree>
    <p:extLst>
      <p:ext uri="{BB962C8B-B14F-4D97-AF65-F5344CB8AC3E}">
        <p14:creationId xmlns:p14="http://schemas.microsoft.com/office/powerpoint/2010/main" val="38664325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a:t>KEY  TOPICS</a:t>
            </a:r>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5</a:t>
            </a: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4</a:t>
            </a: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3</a:t>
            </a: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2</a:t>
            </a: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a:latin typeface="+mn-lt"/>
              </a:rPr>
              <a:t>1</a:t>
            </a: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7"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9156152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003466"/>
                </a:solidFill>
                <a:latin typeface="+mn-lt"/>
              </a:defRPr>
            </a:lvl1pPr>
          </a:lstStyle>
          <a:p>
            <a:r>
              <a:rPr lang="en-US" dirty="0"/>
              <a:t>AGENDA/KEY TOPICS</a:t>
            </a:r>
          </a:p>
        </p:txBody>
      </p:sp>
      <p:sp>
        <p:nvSpPr>
          <p:cNvPr id="4"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2223738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pic>
        <p:nvPicPr>
          <p:cNvPr id="29" name="Picture 2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57247" y="204731"/>
            <a:ext cx="1490474" cy="1490472"/>
          </a:xfrm>
          <a:prstGeom prst="ellipse">
            <a:avLst/>
          </a:prstGeom>
          <a:ln w="63500" cap="rnd">
            <a:solidFill>
              <a:schemeClr val="bg1"/>
            </a:solidFill>
          </a:ln>
          <a:effectLst/>
        </p:spPr>
      </p:pic>
      <p:sp>
        <p:nvSpPr>
          <p:cNvPr id="12"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a:t>Your Text Here</a:t>
            </a:r>
          </a:p>
          <a:p>
            <a:pPr lvl="0"/>
            <a:r>
              <a:rPr lang="en-US" dirty="0"/>
              <a:t>Your Text Here</a:t>
            </a:r>
          </a:p>
          <a:p>
            <a:pPr lvl="0"/>
            <a:r>
              <a:rPr lang="en-US" dirty="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a:t>AGENDA</a:t>
            </a:r>
          </a:p>
        </p:txBody>
      </p:sp>
    </p:spTree>
    <p:extLst>
      <p:ext uri="{BB962C8B-B14F-4D97-AF65-F5344CB8AC3E}">
        <p14:creationId xmlns:p14="http://schemas.microsoft.com/office/powerpoint/2010/main" val="8025131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4585" y="5768743"/>
            <a:ext cx="1606122" cy="668633"/>
          </a:xfrm>
          <a:prstGeom prst="rect">
            <a:avLst/>
          </a:prstGeom>
        </p:spPr>
      </p:pic>
      <p:sp>
        <p:nvSpPr>
          <p:cNvPr id="12" name="מלבן 6"/>
          <p:cNvSpPr/>
          <p:nvPr userDrawn="1"/>
        </p:nvSpPr>
        <p:spPr>
          <a:xfrm>
            <a:off x="0" y="6579735"/>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22047167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12" name="מלבן 14"/>
          <p:cNvSpPr/>
          <p:nvPr userDrawn="1"/>
        </p:nvSpPr>
        <p:spPr>
          <a:xfrm>
            <a:off x="0" y="3759748"/>
            <a:ext cx="9144000" cy="17500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11138607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37993429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12" name="מלבן 14"/>
          <p:cNvSpPr/>
          <p:nvPr userDrawn="1"/>
        </p:nvSpPr>
        <p:spPr>
          <a:xfrm>
            <a:off x="0" y="3759748"/>
            <a:ext cx="9144000" cy="17500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36347768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style Edit style Edit style Edit style Edit style Edit style Edit style 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36898"/>
            <a:ext cx="1606122" cy="668633"/>
          </a:xfrm>
          <a:prstGeom prst="rect">
            <a:avLst/>
          </a:prstGeom>
        </p:spPr>
      </p:pic>
    </p:spTree>
    <p:extLst>
      <p:ext uri="{BB962C8B-B14F-4D97-AF65-F5344CB8AC3E}">
        <p14:creationId xmlns:p14="http://schemas.microsoft.com/office/powerpoint/2010/main" val="24483722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style Edit style Edit style Edit style Edit style Edit style Edit style 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4585" y="5909379"/>
            <a:ext cx="1606122" cy="668633"/>
          </a:xfrm>
          <a:prstGeom prst="rect">
            <a:avLst/>
          </a:prstGeom>
        </p:spPr>
      </p:pic>
    </p:spTree>
    <p:extLst>
      <p:ext uri="{BB962C8B-B14F-4D97-AF65-F5344CB8AC3E}">
        <p14:creationId xmlns:p14="http://schemas.microsoft.com/office/powerpoint/2010/main" val="3686488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01 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Tree>
    <p:extLst>
      <p:ext uri="{BB962C8B-B14F-4D97-AF65-F5344CB8AC3E}">
        <p14:creationId xmlns:p14="http://schemas.microsoft.com/office/powerpoint/2010/main" val="406206367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11" name="מלבן 10"/>
          <p:cNvSpPr/>
          <p:nvPr userDrawn="1"/>
        </p:nvSpPr>
        <p:spPr>
          <a:xfrm>
            <a:off x="-4474" y="182519"/>
            <a:ext cx="318799" cy="2909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a:t>Edit style</a:t>
            </a:r>
            <a:endParaRPr lang="he-IL" dirty="0"/>
          </a:p>
          <a:p>
            <a:pPr lvl="1"/>
            <a:r>
              <a:rPr lang="en-US" dirty="0"/>
              <a:t>Edit style – 2nd level  </a:t>
            </a:r>
            <a:endParaRPr lang="he-IL" dirty="0"/>
          </a:p>
          <a:p>
            <a:pPr lvl="2"/>
            <a:r>
              <a:rPr lang="en-US" dirty="0"/>
              <a:t>3rd level </a:t>
            </a:r>
            <a:endParaRPr lang="he-IL" dirty="0"/>
          </a:p>
          <a:p>
            <a:pPr lvl="3"/>
            <a:r>
              <a:rPr lang="en-US" dirty="0"/>
              <a:t>4th level</a:t>
            </a:r>
            <a:endParaRPr lang="he-IL" dirty="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892449672"/>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6"/>
                </a:solidFill>
                <a:latin typeface="+mn-lt"/>
              </a:defRPr>
            </a:lvl1pPr>
            <a:lvl2pPr marL="0" indent="0">
              <a:buNone/>
              <a:defRPr sz="2000">
                <a:latin typeface="+mn-lt"/>
              </a:defRPr>
            </a:lvl2pPr>
          </a:lstStyle>
          <a:p>
            <a:pPr lvl="0"/>
            <a:r>
              <a:rPr lang="en-US" dirty="0"/>
              <a:t>Edit style - header</a:t>
            </a:r>
            <a:endParaRPr lang="he-IL" dirty="0"/>
          </a:p>
          <a:p>
            <a:pPr lvl="1"/>
            <a:r>
              <a:rPr lang="en-US" dirty="0"/>
              <a:t>2nd level</a:t>
            </a:r>
            <a:endParaRPr lang="he-IL" dirty="0"/>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8890" y="1954537"/>
            <a:ext cx="2568133" cy="2569464"/>
          </a:xfrm>
          <a:prstGeom prst="flowChartConnector">
            <a:avLst/>
          </a:prstGeom>
        </p:spPr>
      </p:pic>
    </p:spTree>
    <p:extLst>
      <p:ext uri="{BB962C8B-B14F-4D97-AF65-F5344CB8AC3E}">
        <p14:creationId xmlns:p14="http://schemas.microsoft.com/office/powerpoint/2010/main" val="26521538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a:t>Edit Title</a:t>
            </a:r>
          </a:p>
        </p:txBody>
      </p:sp>
      <p:cxnSp>
        <p:nvCxnSpPr>
          <p:cNvPr id="26" name="Straight Connector 25"/>
          <p:cNvCxnSpPr/>
          <p:nvPr userDrawn="1"/>
        </p:nvCxnSpPr>
        <p:spPr>
          <a:xfrm>
            <a:off x="917234"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28" name="Straight Connector 27"/>
          <p:cNvCxnSpPr/>
          <p:nvPr userDrawn="1"/>
        </p:nvCxnSpPr>
        <p:spPr>
          <a:xfrm>
            <a:off x="2849316"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0" name="Straight Connector 29"/>
          <p:cNvCxnSpPr/>
          <p:nvPr userDrawn="1"/>
        </p:nvCxnSpPr>
        <p:spPr>
          <a:xfrm>
            <a:off x="4855926"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2" name="Straight Connector 31"/>
          <p:cNvCxnSpPr/>
          <p:nvPr userDrawn="1"/>
        </p:nvCxnSpPr>
        <p:spPr>
          <a:xfrm>
            <a:off x="6792481"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7" name="Oval 36"/>
          <p:cNvSpPr/>
          <p:nvPr userDrawn="1"/>
        </p:nvSpPr>
        <p:spPr>
          <a:xfrm>
            <a:off x="1941524"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1</a:t>
            </a:r>
          </a:p>
        </p:txBody>
      </p:sp>
      <p:sp>
        <p:nvSpPr>
          <p:cNvPr id="38" name="Oval 37"/>
          <p:cNvSpPr/>
          <p:nvPr userDrawn="1"/>
        </p:nvSpPr>
        <p:spPr>
          <a:xfrm>
            <a:off x="3872627"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2</a:t>
            </a:r>
          </a:p>
        </p:txBody>
      </p:sp>
      <p:sp>
        <p:nvSpPr>
          <p:cNvPr id="39" name="Oval 38"/>
          <p:cNvSpPr/>
          <p:nvPr userDrawn="1"/>
        </p:nvSpPr>
        <p:spPr>
          <a:xfrm>
            <a:off x="5850053"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3</a:t>
            </a:r>
          </a:p>
        </p:txBody>
      </p:sp>
      <p:sp>
        <p:nvSpPr>
          <p:cNvPr id="40" name="Oval 39"/>
          <p:cNvSpPr/>
          <p:nvPr userDrawn="1"/>
        </p:nvSpPr>
        <p:spPr>
          <a:xfrm>
            <a:off x="7791284"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4</a:t>
            </a:r>
          </a:p>
        </p:txBody>
      </p:sp>
    </p:spTree>
    <p:extLst>
      <p:ext uri="{BB962C8B-B14F-4D97-AF65-F5344CB8AC3E}">
        <p14:creationId xmlns:p14="http://schemas.microsoft.com/office/powerpoint/2010/main" val="48604305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a:t>KEY  TOPICS</a:t>
            </a:r>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5</a:t>
            </a: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4</a:t>
            </a: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3</a:t>
            </a: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2</a:t>
            </a: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a:latin typeface="+mn-lt"/>
              </a:rPr>
              <a:t>1</a:t>
            </a: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9150413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accent6"/>
                </a:solidFill>
                <a:latin typeface="+mn-lt"/>
              </a:defRPr>
            </a:lvl1pPr>
          </a:lstStyle>
          <a:p>
            <a:r>
              <a:rPr lang="en-US" dirty="0"/>
              <a:t>AGENDA/KEY TOPICS</a:t>
            </a:r>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85830105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34" name="Title 1"/>
          <p:cNvSpPr txBox="1">
            <a:spLocks/>
          </p:cNvSpPr>
          <p:nvPr userDrawn="1"/>
        </p:nvSpPr>
        <p:spPr>
          <a:xfrm>
            <a:off x="414045" y="46060"/>
            <a:ext cx="8282085" cy="633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313133"/>
                </a:solidFill>
                <a:latin typeface="+mn-lt"/>
                <a:ea typeface="+mj-ea"/>
                <a:cs typeface="+mj-cs"/>
              </a:defRPr>
            </a:lvl1pPr>
          </a:lstStyle>
          <a:p>
            <a:r>
              <a:rPr lang="en-US" dirty="0"/>
              <a:t>AGENDA</a:t>
            </a:r>
          </a:p>
        </p:txBody>
      </p: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58021" y="204731"/>
            <a:ext cx="1489700" cy="1490472"/>
          </a:xfrm>
          <a:prstGeom prst="ellipse">
            <a:avLst/>
          </a:prstGeom>
          <a:ln w="63500" cap="rnd">
            <a:solidFill>
              <a:schemeClr val="bg1"/>
            </a:solidFill>
          </a:ln>
          <a:effectLst/>
        </p:spPr>
      </p:pic>
      <p:sp>
        <p:nvSpPr>
          <p:cNvPr id="14"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a:t>Your Text Here</a:t>
            </a:r>
          </a:p>
          <a:p>
            <a:pPr lvl="0"/>
            <a:r>
              <a:rPr lang="en-US" dirty="0"/>
              <a:t>Your Text Here</a:t>
            </a:r>
          </a:p>
          <a:p>
            <a:pPr lvl="0"/>
            <a:r>
              <a:rPr lang="en-US" dirty="0"/>
              <a:t>Your Text Here</a:t>
            </a:r>
          </a:p>
        </p:txBody>
      </p:sp>
    </p:spTree>
    <p:extLst>
      <p:ext uri="{BB962C8B-B14F-4D97-AF65-F5344CB8AC3E}">
        <p14:creationId xmlns:p14="http://schemas.microsoft.com/office/powerpoint/2010/main" val="17014444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מלבן 9"/>
          <p:cNvSpPr/>
          <p:nvPr userDrawn="1"/>
        </p:nvSpPr>
        <p:spPr>
          <a:xfrm>
            <a:off x="347240" y="4152976"/>
            <a:ext cx="6700105" cy="17625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4585" y="5911102"/>
            <a:ext cx="1606122" cy="668633"/>
          </a:xfrm>
          <a:prstGeom prst="rect">
            <a:avLst/>
          </a:prstGeom>
        </p:spPr>
      </p:pic>
      <p:sp>
        <p:nvSpPr>
          <p:cNvPr id="10" name="מלבן 6"/>
          <p:cNvSpPr/>
          <p:nvPr userDrawn="1"/>
        </p:nvSpPr>
        <p:spPr>
          <a:xfrm>
            <a:off x="0" y="6579735"/>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1033676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2" name="מלבן 14"/>
          <p:cNvSpPr/>
          <p:nvPr userDrawn="1"/>
        </p:nvSpPr>
        <p:spPr>
          <a:xfrm>
            <a:off x="0" y="3759748"/>
            <a:ext cx="9144000" cy="1750037"/>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27864146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32714972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5392"/>
            <a:ext cx="9144000" cy="6099048"/>
          </a:xfrm>
          <a:prstGeom prst="rect">
            <a:avLst/>
          </a:prstGeom>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style Edit style Edit style Edit style Edit style Edit style Edit style 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1158921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6" y="-1"/>
            <a:ext cx="9153236"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Tree>
    <p:extLst>
      <p:ext uri="{BB962C8B-B14F-4D97-AF65-F5344CB8AC3E}">
        <p14:creationId xmlns:p14="http://schemas.microsoft.com/office/powerpoint/2010/main" val="336984866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style Edit style Edit style Edit style Edit style Edit style Edit style 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35613714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style Edit style Edit style Edit style Edit style Edit style Edit style 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19779621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11" name="מלבן 10"/>
          <p:cNvSpPr/>
          <p:nvPr userDrawn="1"/>
        </p:nvSpPr>
        <p:spPr>
          <a:xfrm>
            <a:off x="-4474" y="182519"/>
            <a:ext cx="318799" cy="2909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a:t>Edit style</a:t>
            </a:r>
            <a:endParaRPr lang="he-IL" dirty="0"/>
          </a:p>
          <a:p>
            <a:pPr lvl="1"/>
            <a:r>
              <a:rPr lang="en-US" dirty="0"/>
              <a:t>Edit style – 2nd level  </a:t>
            </a:r>
            <a:endParaRPr lang="he-IL" dirty="0"/>
          </a:p>
          <a:p>
            <a:pPr lvl="2"/>
            <a:r>
              <a:rPr lang="en-US" dirty="0"/>
              <a:t>3rd level </a:t>
            </a:r>
            <a:endParaRPr lang="he-IL" dirty="0"/>
          </a:p>
          <a:p>
            <a:pPr lvl="3"/>
            <a:r>
              <a:rPr lang="en-US" dirty="0"/>
              <a:t>4th level</a:t>
            </a:r>
            <a:endParaRPr lang="he-IL" dirty="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938559015"/>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3"/>
                </a:solidFill>
                <a:latin typeface="+mn-lt"/>
              </a:defRPr>
            </a:lvl1pPr>
            <a:lvl2pPr marL="0" indent="0">
              <a:buNone/>
              <a:defRPr sz="2000">
                <a:latin typeface="+mn-lt"/>
              </a:defRPr>
            </a:lvl2pPr>
          </a:lstStyle>
          <a:p>
            <a:pPr lvl="0"/>
            <a:r>
              <a:rPr lang="en-US" dirty="0"/>
              <a:t>Edit style - header</a:t>
            </a:r>
            <a:endParaRPr lang="he-IL" dirty="0"/>
          </a:p>
          <a:p>
            <a:pPr lvl="1"/>
            <a:r>
              <a:rPr lang="en-US" dirty="0"/>
              <a:t>2nd level</a:t>
            </a:r>
            <a:endParaRPr lang="he-IL" dirty="0"/>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7627" y="1954537"/>
            <a:ext cx="2570660" cy="2569464"/>
          </a:xfrm>
          <a:prstGeom prst="ellipse">
            <a:avLst/>
          </a:prstGeom>
          <a:ln w="63500" cap="rnd">
            <a:solidFill>
              <a:schemeClr val="bg1"/>
            </a:solidFill>
          </a:ln>
          <a:effectLst/>
        </p:spPr>
      </p:pic>
    </p:spTree>
    <p:extLst>
      <p:ext uri="{BB962C8B-B14F-4D97-AF65-F5344CB8AC3E}">
        <p14:creationId xmlns:p14="http://schemas.microsoft.com/office/powerpoint/2010/main" val="31343452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a:t>Edit Title</a:t>
            </a:r>
          </a:p>
        </p:txBody>
      </p:sp>
      <p:cxnSp>
        <p:nvCxnSpPr>
          <p:cNvPr id="26" name="Straight Connector 25"/>
          <p:cNvCxnSpPr/>
          <p:nvPr userDrawn="1"/>
        </p:nvCxnSpPr>
        <p:spPr>
          <a:xfrm>
            <a:off x="917234"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28" name="Straight Connector 27"/>
          <p:cNvCxnSpPr/>
          <p:nvPr userDrawn="1"/>
        </p:nvCxnSpPr>
        <p:spPr>
          <a:xfrm>
            <a:off x="2849316"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0" name="Straight Connector 29"/>
          <p:cNvCxnSpPr/>
          <p:nvPr userDrawn="1"/>
        </p:nvCxnSpPr>
        <p:spPr>
          <a:xfrm>
            <a:off x="4855926"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2" name="Straight Connector 31"/>
          <p:cNvCxnSpPr/>
          <p:nvPr userDrawn="1"/>
        </p:nvCxnSpPr>
        <p:spPr>
          <a:xfrm>
            <a:off x="6792481"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7" name="Oval 36"/>
          <p:cNvSpPr/>
          <p:nvPr userDrawn="1"/>
        </p:nvSpPr>
        <p:spPr>
          <a:xfrm>
            <a:off x="1941524"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1</a:t>
            </a:r>
          </a:p>
        </p:txBody>
      </p:sp>
      <p:sp>
        <p:nvSpPr>
          <p:cNvPr id="38" name="Oval 37"/>
          <p:cNvSpPr/>
          <p:nvPr userDrawn="1"/>
        </p:nvSpPr>
        <p:spPr>
          <a:xfrm>
            <a:off x="3872627"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2</a:t>
            </a:r>
          </a:p>
        </p:txBody>
      </p:sp>
      <p:sp>
        <p:nvSpPr>
          <p:cNvPr id="39" name="Oval 38"/>
          <p:cNvSpPr/>
          <p:nvPr userDrawn="1"/>
        </p:nvSpPr>
        <p:spPr>
          <a:xfrm>
            <a:off x="5850053"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3</a:t>
            </a:r>
          </a:p>
        </p:txBody>
      </p:sp>
      <p:sp>
        <p:nvSpPr>
          <p:cNvPr id="40" name="Oval 39"/>
          <p:cNvSpPr/>
          <p:nvPr userDrawn="1"/>
        </p:nvSpPr>
        <p:spPr>
          <a:xfrm>
            <a:off x="7791284"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4</a:t>
            </a:r>
          </a:p>
        </p:txBody>
      </p:sp>
    </p:spTree>
    <p:extLst>
      <p:ext uri="{BB962C8B-B14F-4D97-AF65-F5344CB8AC3E}">
        <p14:creationId xmlns:p14="http://schemas.microsoft.com/office/powerpoint/2010/main" val="12116751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a:t>KEY  TOPICS</a:t>
            </a:r>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5</a:t>
            </a: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4</a:t>
            </a: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3</a:t>
            </a: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2</a:t>
            </a: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a:latin typeface="+mn-lt"/>
              </a:rPr>
              <a:t>1</a:t>
            </a: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7319901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EE3A43"/>
                </a:solidFill>
                <a:latin typeface="+mn-lt"/>
              </a:defRPr>
            </a:lvl1pPr>
          </a:lstStyle>
          <a:p>
            <a:r>
              <a:rPr lang="en-US" dirty="0"/>
              <a:t>AGENDA/KEY TOPICS</a:t>
            </a:r>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48556557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t="-183"/>
          <a:stretch/>
        </p:blipFill>
        <p:spPr>
          <a:xfrm>
            <a:off x="7164932" y="198033"/>
            <a:ext cx="1491166" cy="1490472"/>
          </a:xfrm>
          <a:prstGeom prst="ellipse">
            <a:avLst/>
          </a:prstGeom>
          <a:ln w="63500" cap="rnd">
            <a:solidFill>
              <a:schemeClr val="bg1"/>
            </a:solidFill>
          </a:ln>
          <a:effectLst/>
        </p:spPr>
      </p:pic>
      <p:sp>
        <p:nvSpPr>
          <p:cNvPr id="15"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a:t>Your Text Here</a:t>
            </a:r>
          </a:p>
          <a:p>
            <a:pPr lvl="0"/>
            <a:r>
              <a:rPr lang="en-US" dirty="0"/>
              <a:t>Your Text Here</a:t>
            </a:r>
          </a:p>
          <a:p>
            <a:pPr lvl="0"/>
            <a:r>
              <a:rPr lang="en-US" dirty="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a:t>AGENDA</a:t>
            </a:r>
          </a:p>
        </p:txBody>
      </p:sp>
    </p:spTree>
    <p:extLst>
      <p:ext uri="{BB962C8B-B14F-4D97-AF65-F5344CB8AC3E}">
        <p14:creationId xmlns:p14="http://schemas.microsoft.com/office/powerpoint/2010/main" val="13668223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מלבן 9"/>
          <p:cNvSpPr/>
          <p:nvPr userDrawn="1"/>
        </p:nvSpPr>
        <p:spPr>
          <a:xfrm>
            <a:off x="347240" y="4152976"/>
            <a:ext cx="6700105" cy="1762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3821" y="5911102"/>
            <a:ext cx="1606122" cy="668633"/>
          </a:xfrm>
          <a:prstGeom prst="rect">
            <a:avLst/>
          </a:prstGeom>
        </p:spPr>
      </p:pic>
    </p:spTree>
    <p:extLst>
      <p:ext uri="{BB962C8B-B14F-4D97-AF65-F5344CB8AC3E}">
        <p14:creationId xmlns:p14="http://schemas.microsoft.com/office/powerpoint/2010/main" val="26833222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5392"/>
            <a:ext cx="9144000" cy="6099048"/>
          </a:xfrm>
          <a:prstGeom prst="rect">
            <a:avLst/>
          </a:prstGeom>
        </p:spPr>
      </p:pic>
      <p:sp>
        <p:nvSpPr>
          <p:cNvPr id="12" name="מלבן 14"/>
          <p:cNvSpPr/>
          <p:nvPr userDrawn="1"/>
        </p:nvSpPr>
        <p:spPr>
          <a:xfrm>
            <a:off x="0" y="3759748"/>
            <a:ext cx="9144000" cy="1750037"/>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2958511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Tree>
    <p:extLst>
      <p:ext uri="{BB962C8B-B14F-4D97-AF65-F5344CB8AC3E}">
        <p14:creationId xmlns:p14="http://schemas.microsoft.com/office/powerpoint/2010/main" val="248382469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2" name="מלבן 14"/>
          <p:cNvSpPr/>
          <p:nvPr userDrawn="1"/>
        </p:nvSpPr>
        <p:spPr>
          <a:xfrm>
            <a:off x="0" y="3759748"/>
            <a:ext cx="9144000" cy="1750037"/>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12102713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234908869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218773860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11" name="מלבן 10"/>
          <p:cNvSpPr/>
          <p:nvPr userDrawn="1"/>
        </p:nvSpPr>
        <p:spPr>
          <a:xfrm>
            <a:off x="-4474" y="182519"/>
            <a:ext cx="318799" cy="2909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a:t>Edit style</a:t>
            </a:r>
            <a:endParaRPr lang="he-IL" dirty="0"/>
          </a:p>
          <a:p>
            <a:pPr lvl="1"/>
            <a:r>
              <a:rPr lang="en-US" dirty="0"/>
              <a:t>Edit style – 2nd level  </a:t>
            </a:r>
            <a:endParaRPr lang="he-IL" dirty="0"/>
          </a:p>
          <a:p>
            <a:pPr lvl="2"/>
            <a:r>
              <a:rPr lang="en-US" dirty="0"/>
              <a:t>3rd level </a:t>
            </a:r>
            <a:endParaRPr lang="he-IL" dirty="0"/>
          </a:p>
          <a:p>
            <a:pPr lvl="3"/>
            <a:r>
              <a:rPr lang="en-US" dirty="0"/>
              <a:t>4th level</a:t>
            </a:r>
            <a:endParaRPr lang="he-IL" dirty="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113713834"/>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5"/>
                </a:solidFill>
                <a:latin typeface="+mn-lt"/>
              </a:defRPr>
            </a:lvl1pPr>
            <a:lvl2pPr marL="0" indent="0">
              <a:buNone/>
              <a:defRPr sz="2000">
                <a:latin typeface="+mn-lt"/>
              </a:defRPr>
            </a:lvl2pPr>
          </a:lstStyle>
          <a:p>
            <a:pPr lvl="0"/>
            <a:r>
              <a:rPr lang="en-US" dirty="0"/>
              <a:t>Edit style - header</a:t>
            </a:r>
            <a:endParaRPr lang="he-IL" dirty="0"/>
          </a:p>
          <a:p>
            <a:pPr lvl="1"/>
            <a:r>
              <a:rPr lang="en-US" dirty="0"/>
              <a:t>2nd level</a:t>
            </a:r>
            <a:endParaRPr lang="he-IL" dirty="0"/>
          </a:p>
        </p:txBody>
      </p:sp>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5676" y="1954537"/>
            <a:ext cx="2574562" cy="2569464"/>
          </a:xfrm>
          <a:prstGeom prst="ellipse">
            <a:avLst/>
          </a:prstGeom>
          <a:ln w="63500" cap="rnd">
            <a:solidFill>
              <a:schemeClr val="bg1"/>
            </a:solidFill>
          </a:ln>
          <a:effectLst/>
        </p:spPr>
      </p:pic>
    </p:spTree>
    <p:extLst>
      <p:ext uri="{BB962C8B-B14F-4D97-AF65-F5344CB8AC3E}">
        <p14:creationId xmlns:p14="http://schemas.microsoft.com/office/powerpoint/2010/main" val="3146492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a:t>Edit Title</a:t>
            </a:r>
          </a:p>
        </p:txBody>
      </p:sp>
      <p:cxnSp>
        <p:nvCxnSpPr>
          <p:cNvPr id="26" name="Straight Connector 25"/>
          <p:cNvCxnSpPr/>
          <p:nvPr userDrawn="1"/>
        </p:nvCxnSpPr>
        <p:spPr>
          <a:xfrm>
            <a:off x="917234"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28" name="Straight Connector 27"/>
          <p:cNvCxnSpPr/>
          <p:nvPr userDrawn="1"/>
        </p:nvCxnSpPr>
        <p:spPr>
          <a:xfrm>
            <a:off x="2849316"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0" name="Straight Connector 29"/>
          <p:cNvCxnSpPr/>
          <p:nvPr userDrawn="1"/>
        </p:nvCxnSpPr>
        <p:spPr>
          <a:xfrm>
            <a:off x="4855926"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2" name="Straight Connector 31"/>
          <p:cNvCxnSpPr/>
          <p:nvPr userDrawn="1"/>
        </p:nvCxnSpPr>
        <p:spPr>
          <a:xfrm>
            <a:off x="6792481"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7" name="Oval 36"/>
          <p:cNvSpPr/>
          <p:nvPr userDrawn="1"/>
        </p:nvSpPr>
        <p:spPr>
          <a:xfrm>
            <a:off x="1941524"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1</a:t>
            </a:r>
          </a:p>
        </p:txBody>
      </p:sp>
      <p:sp>
        <p:nvSpPr>
          <p:cNvPr id="38" name="Oval 37"/>
          <p:cNvSpPr/>
          <p:nvPr userDrawn="1"/>
        </p:nvSpPr>
        <p:spPr>
          <a:xfrm>
            <a:off x="3872627"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2</a:t>
            </a:r>
          </a:p>
        </p:txBody>
      </p:sp>
      <p:sp>
        <p:nvSpPr>
          <p:cNvPr id="39" name="Oval 38"/>
          <p:cNvSpPr/>
          <p:nvPr userDrawn="1"/>
        </p:nvSpPr>
        <p:spPr>
          <a:xfrm>
            <a:off x="5850053"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3</a:t>
            </a:r>
          </a:p>
        </p:txBody>
      </p:sp>
      <p:sp>
        <p:nvSpPr>
          <p:cNvPr id="40" name="Oval 39"/>
          <p:cNvSpPr/>
          <p:nvPr userDrawn="1"/>
        </p:nvSpPr>
        <p:spPr>
          <a:xfrm>
            <a:off x="7791284"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4</a:t>
            </a:r>
          </a:p>
        </p:txBody>
      </p:sp>
    </p:spTree>
    <p:extLst>
      <p:ext uri="{BB962C8B-B14F-4D97-AF65-F5344CB8AC3E}">
        <p14:creationId xmlns:p14="http://schemas.microsoft.com/office/powerpoint/2010/main" val="84296470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a:t>KEY  TOPICS</a:t>
            </a:r>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5</a:t>
            </a: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4</a:t>
            </a: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3</a:t>
            </a: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2</a:t>
            </a: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a:latin typeface="+mn-lt"/>
              </a:rPr>
              <a:t>1</a:t>
            </a: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1834555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accent5"/>
                </a:solidFill>
                <a:latin typeface="+mn-lt"/>
              </a:defRPr>
            </a:lvl1pPr>
          </a:lstStyle>
          <a:p>
            <a:r>
              <a:rPr lang="en-US" dirty="0"/>
              <a:t>AGENDA/KEY TOPICS</a:t>
            </a:r>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5717488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2669" y="198033"/>
            <a:ext cx="1493429" cy="1490472"/>
          </a:xfrm>
          <a:prstGeom prst="ellipse">
            <a:avLst/>
          </a:prstGeom>
          <a:ln w="63500" cap="rnd">
            <a:solidFill>
              <a:schemeClr val="bg1"/>
            </a:solidFill>
          </a:ln>
          <a:effectLst/>
        </p:spPr>
      </p:pic>
      <p:sp>
        <p:nvSpPr>
          <p:cNvPr id="12"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a:t>Your Text Here</a:t>
            </a:r>
          </a:p>
          <a:p>
            <a:pPr lvl="0"/>
            <a:r>
              <a:rPr lang="en-US" dirty="0"/>
              <a:t>Your Text Here</a:t>
            </a:r>
          </a:p>
          <a:p>
            <a:pPr lvl="0"/>
            <a:r>
              <a:rPr lang="en-US" dirty="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a:t>AGENDA</a:t>
            </a:r>
          </a:p>
        </p:txBody>
      </p:sp>
    </p:spTree>
    <p:extLst>
      <p:ext uri="{BB962C8B-B14F-4D97-AF65-F5344CB8AC3E}">
        <p14:creationId xmlns:p14="http://schemas.microsoft.com/office/powerpoint/2010/main" val="336887285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מלבן 9"/>
          <p:cNvSpPr/>
          <p:nvPr userDrawn="1"/>
        </p:nvSpPr>
        <p:spPr>
          <a:xfrm>
            <a:off x="347240" y="4152976"/>
            <a:ext cx="6700105" cy="17625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4585" y="5768742"/>
            <a:ext cx="1606122" cy="668633"/>
          </a:xfrm>
          <a:prstGeom prst="rect">
            <a:avLst/>
          </a:prstGeom>
        </p:spPr>
      </p:pic>
    </p:spTree>
    <p:extLst>
      <p:ext uri="{BB962C8B-B14F-4D97-AF65-F5344CB8AC3E}">
        <p14:creationId xmlns:p14="http://schemas.microsoft.com/office/powerpoint/2010/main" val="20038890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6" Type="http://schemas.openxmlformats.org/officeDocument/2006/relationships/image" Target="../media/image1.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2.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6" Type="http://schemas.openxmlformats.org/officeDocument/2006/relationships/image" Target="../media/image1.png"/><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theme" Target="../theme/theme3.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4.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theme" Target="../theme/theme5.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1.pn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6.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5" Type="http://schemas.openxmlformats.org/officeDocument/2006/relationships/slideLayout" Target="../slideLayouts/slideLayout106.xml"/><Relationship Id="rId4" Type="http://schemas.openxmlformats.org/officeDocument/2006/relationships/slideLayout" Target="../slideLayouts/slideLayout105.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 name="מלבן 8"/>
          <p:cNvSpPr/>
          <p:nvPr userDrawn="1"/>
        </p:nvSpPr>
        <p:spPr>
          <a:xfrm>
            <a:off x="8829674" y="6579735"/>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1" name="תמונה 12"/>
          <p:cNvPicPr>
            <a:picLocks noChangeAspect="1"/>
          </p:cNvPicPr>
          <p:nvPr userDrawn="1"/>
        </p:nvPicPr>
        <p:blipFill rotWithShape="1">
          <a:blip r:embed="rId41"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a:t>Edit Title</a:t>
            </a:r>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a:t>Edit style </a:t>
            </a:r>
            <a:endParaRPr lang="he-IL" dirty="0"/>
          </a:p>
          <a:p>
            <a:pPr lvl="1"/>
            <a:r>
              <a:rPr lang="en-US" dirty="0"/>
              <a:t>Edit style – 2nd level</a:t>
            </a:r>
            <a:endParaRPr lang="he-IL" dirty="0"/>
          </a:p>
          <a:p>
            <a:pPr lvl="2"/>
            <a:r>
              <a:rPr lang="en-US" dirty="0"/>
              <a:t>Edit style – 3rd level</a:t>
            </a:r>
            <a:endParaRPr lang="he-IL" dirty="0"/>
          </a:p>
          <a:p>
            <a:pPr lvl="3"/>
            <a:r>
              <a:rPr lang="en-US" dirty="0"/>
              <a:t>Edit style – 4th level</a:t>
            </a:r>
            <a:endParaRPr lang="he-IL" dirty="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584559138"/>
      </p:ext>
    </p:extLst>
  </p:cSld>
  <p:clrMap bg1="lt1" tx1="dk1" bg2="lt2" tx2="dk2" accent1="accent1" accent2="accent2" accent3="accent3" accent4="accent4" accent5="accent5" accent6="accent6" hlink="hlink" folHlink="folHlink"/>
  <p:sldLayoutIdLst>
    <p:sldLayoutId id="2147483718" r:id="rId1"/>
    <p:sldLayoutId id="2147483877" r:id="rId2"/>
    <p:sldLayoutId id="2147483878" r:id="rId3"/>
    <p:sldLayoutId id="2147483879" r:id="rId4"/>
    <p:sldLayoutId id="2147483880" r:id="rId5"/>
    <p:sldLayoutId id="2147483881" r:id="rId6"/>
    <p:sldLayoutId id="2147483908" r:id="rId7"/>
    <p:sldLayoutId id="2147483909" r:id="rId8"/>
    <p:sldLayoutId id="2147483910" r:id="rId9"/>
    <p:sldLayoutId id="2147483929" r:id="rId10"/>
    <p:sldLayoutId id="2147483926" r:id="rId11"/>
    <p:sldLayoutId id="2147483720" r:id="rId12"/>
    <p:sldLayoutId id="2147483869" r:id="rId13"/>
    <p:sldLayoutId id="2147483728" r:id="rId14"/>
    <p:sldLayoutId id="2147483729" r:id="rId15"/>
    <p:sldLayoutId id="2147483730" r:id="rId16"/>
    <p:sldLayoutId id="2147483876" r:id="rId17"/>
    <p:sldLayoutId id="2147483820" r:id="rId18"/>
    <p:sldLayoutId id="2147483737" r:id="rId19"/>
    <p:sldLayoutId id="2147483918" r:id="rId20"/>
    <p:sldLayoutId id="2147483917" r:id="rId21"/>
    <p:sldLayoutId id="2147483912" r:id="rId22"/>
    <p:sldLayoutId id="2147483914" r:id="rId23"/>
    <p:sldLayoutId id="2147483915" r:id="rId24"/>
    <p:sldLayoutId id="2147483916" r:id="rId25"/>
    <p:sldLayoutId id="2147483927" r:id="rId26"/>
    <p:sldLayoutId id="2147483925" r:id="rId27"/>
    <p:sldLayoutId id="2147483741" r:id="rId28"/>
    <p:sldLayoutId id="2147483882" r:id="rId29"/>
    <p:sldLayoutId id="2147483884" r:id="rId30"/>
    <p:sldLayoutId id="2147483919" r:id="rId31"/>
    <p:sldLayoutId id="2147483920" r:id="rId32"/>
    <p:sldLayoutId id="2147483883" r:id="rId33"/>
    <p:sldLayoutId id="2147483921" r:id="rId34"/>
    <p:sldLayoutId id="2147483922" r:id="rId35"/>
    <p:sldLayoutId id="2147483923" r:id="rId36"/>
    <p:sldLayoutId id="2147483928" r:id="rId37"/>
    <p:sldLayoutId id="2147483924" r:id="rId38"/>
    <p:sldLayoutId id="2147483942" r:id="rId39"/>
  </p:sldLayoutIdLst>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 name="מלבן 8"/>
          <p:cNvSpPr/>
          <p:nvPr userDrawn="1"/>
        </p:nvSpPr>
        <p:spPr>
          <a:xfrm>
            <a:off x="8829674" y="6579735"/>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1" name="תמונה 12"/>
          <p:cNvPicPr>
            <a:picLocks noChangeAspect="1"/>
          </p:cNvPicPr>
          <p:nvPr userDrawn="1"/>
        </p:nvPicPr>
        <p:blipFill rotWithShape="1">
          <a:blip r:embed="rId16"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a:t>Edit Title</a:t>
            </a:r>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a:t>Edit style </a:t>
            </a:r>
            <a:endParaRPr lang="he-IL" dirty="0"/>
          </a:p>
          <a:p>
            <a:pPr lvl="1"/>
            <a:r>
              <a:rPr lang="en-US" dirty="0"/>
              <a:t>Edit style – 2nd level</a:t>
            </a:r>
            <a:endParaRPr lang="he-IL" dirty="0"/>
          </a:p>
          <a:p>
            <a:pPr lvl="2"/>
            <a:r>
              <a:rPr lang="en-US" dirty="0"/>
              <a:t>Edit style – 3rd level</a:t>
            </a:r>
            <a:endParaRPr lang="he-IL" dirty="0"/>
          </a:p>
          <a:p>
            <a:pPr lvl="3"/>
            <a:r>
              <a:rPr lang="en-US" dirty="0"/>
              <a:t>Edit style – 4th level</a:t>
            </a:r>
            <a:endParaRPr lang="he-IL" dirty="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2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36088085"/>
      </p:ext>
    </p:extLst>
  </p:cSld>
  <p:clrMap bg1="lt1" tx1="dk1" bg2="lt2" tx2="dk2" accent1="accent1" accent2="accent2" accent3="accent3" accent4="accent4" accent5="accent5" accent6="accent6" hlink="hlink" folHlink="folHlink"/>
  <p:sldLayoutIdLst>
    <p:sldLayoutId id="2147483790" r:id="rId1"/>
    <p:sldLayoutId id="2147483886" r:id="rId2"/>
    <p:sldLayoutId id="2147483892" r:id="rId3"/>
    <p:sldLayoutId id="2147483791" r:id="rId4"/>
    <p:sldLayoutId id="2147483870" r:id="rId5"/>
    <p:sldLayoutId id="2147483793" r:id="rId6"/>
    <p:sldLayoutId id="2147483794" r:id="rId7"/>
    <p:sldLayoutId id="2147483795" r:id="rId8"/>
    <p:sldLayoutId id="2147483836" r:id="rId9"/>
    <p:sldLayoutId id="2147483903" r:id="rId10"/>
    <p:sldLayoutId id="2147483797" r:id="rId11"/>
    <p:sldLayoutId id="2147483799" r:id="rId12"/>
    <p:sldLayoutId id="2147483887" r:id="rId13"/>
    <p:sldLayoutId id="2147483888" r:id="rId14"/>
  </p:sldLayoutIdLst>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 name="מלבן 8"/>
          <p:cNvSpPr/>
          <p:nvPr userDrawn="1"/>
        </p:nvSpPr>
        <p:spPr>
          <a:xfrm>
            <a:off x="8829674" y="6579735"/>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1" name="תמונה 12"/>
          <p:cNvPicPr>
            <a:picLocks noChangeAspect="1"/>
          </p:cNvPicPr>
          <p:nvPr userDrawn="1"/>
        </p:nvPicPr>
        <p:blipFill rotWithShape="1">
          <a:blip r:embed="rId16"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a:t>Edit Title</a:t>
            </a:r>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a:t>Edit style </a:t>
            </a:r>
            <a:endParaRPr lang="he-IL" dirty="0"/>
          </a:p>
          <a:p>
            <a:pPr lvl="1"/>
            <a:r>
              <a:rPr lang="en-US" dirty="0"/>
              <a:t>Edit style – 2nd level</a:t>
            </a:r>
            <a:endParaRPr lang="he-IL" dirty="0"/>
          </a:p>
          <a:p>
            <a:pPr lvl="2"/>
            <a:r>
              <a:rPr lang="en-US" dirty="0"/>
              <a:t>Edit style – 3rd level</a:t>
            </a:r>
            <a:endParaRPr lang="he-IL" dirty="0"/>
          </a:p>
          <a:p>
            <a:pPr lvl="3"/>
            <a:r>
              <a:rPr lang="en-US" dirty="0"/>
              <a:t>Edit style – 4th level</a:t>
            </a:r>
            <a:endParaRPr lang="he-IL" dirty="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390364215"/>
      </p:ext>
    </p:extLst>
  </p:cSld>
  <p:clrMap bg1="lt1" tx1="dk1" bg2="lt2" tx2="dk2" accent1="accent1" accent2="accent2" accent3="accent3" accent4="accent4" accent5="accent5" accent6="accent6" hlink="hlink" folHlink="folHlink"/>
  <p:sldLayoutIdLst>
    <p:sldLayoutId id="2147483801" r:id="rId1"/>
    <p:sldLayoutId id="2147483889" r:id="rId2"/>
    <p:sldLayoutId id="2147483890" r:id="rId3"/>
    <p:sldLayoutId id="2147483802" r:id="rId4"/>
    <p:sldLayoutId id="2147483811" r:id="rId5"/>
    <p:sldLayoutId id="2147483804" r:id="rId6"/>
    <p:sldLayoutId id="2147483805" r:id="rId7"/>
    <p:sldLayoutId id="2147483806" r:id="rId8"/>
    <p:sldLayoutId id="2147483837" r:id="rId9"/>
    <p:sldLayoutId id="2147483904" r:id="rId10"/>
    <p:sldLayoutId id="2147483808" r:id="rId11"/>
    <p:sldLayoutId id="2147483810" r:id="rId12"/>
    <p:sldLayoutId id="2147483893" r:id="rId13"/>
    <p:sldLayoutId id="2147483894" r:id="rId14"/>
  </p:sldLayoutIdLst>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 name="מלבן 8"/>
          <p:cNvSpPr/>
          <p:nvPr userDrawn="1"/>
        </p:nvSpPr>
        <p:spPr>
          <a:xfrm>
            <a:off x="8829674" y="6579735"/>
            <a:ext cx="318799" cy="2909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1" name="תמונה 12"/>
          <p:cNvPicPr>
            <a:picLocks noChangeAspect="1"/>
          </p:cNvPicPr>
          <p:nvPr userDrawn="1"/>
        </p:nvPicPr>
        <p:blipFill rotWithShape="1">
          <a:blip r:embed="rId13"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a:t>Edit Title</a:t>
            </a:r>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a:t>Edit style </a:t>
            </a:r>
            <a:endParaRPr lang="he-IL" dirty="0"/>
          </a:p>
          <a:p>
            <a:pPr lvl="1"/>
            <a:r>
              <a:rPr lang="en-US" dirty="0"/>
              <a:t>Edit style – 2nd level</a:t>
            </a:r>
            <a:endParaRPr lang="he-IL" dirty="0"/>
          </a:p>
          <a:p>
            <a:pPr lvl="2"/>
            <a:r>
              <a:rPr lang="en-US" dirty="0"/>
              <a:t>Edit style – 3rd level</a:t>
            </a:r>
            <a:endParaRPr lang="he-IL" dirty="0"/>
          </a:p>
          <a:p>
            <a:pPr lvl="3"/>
            <a:r>
              <a:rPr lang="en-US" dirty="0"/>
              <a:t>Edit style – 4th level</a:t>
            </a:r>
            <a:endParaRPr lang="he-IL" dirty="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4016069231"/>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23" r:id="rId3"/>
    <p:sldLayoutId id="2147483827" r:id="rId4"/>
    <p:sldLayoutId id="2147483828" r:id="rId5"/>
    <p:sldLayoutId id="2147483829" r:id="rId6"/>
    <p:sldLayoutId id="2147483838" r:id="rId7"/>
    <p:sldLayoutId id="2147483831" r:id="rId8"/>
    <p:sldLayoutId id="2147483832" r:id="rId9"/>
    <p:sldLayoutId id="2147483834" r:id="rId10"/>
    <p:sldLayoutId id="2147483897" r:id="rId11"/>
  </p:sldLayoutIdLst>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 name="מלבן 8"/>
          <p:cNvSpPr/>
          <p:nvPr userDrawn="1"/>
        </p:nvSpPr>
        <p:spPr>
          <a:xfrm>
            <a:off x="8829674" y="6579735"/>
            <a:ext cx="318799" cy="2909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a:t>Edit Title</a:t>
            </a:r>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a:t>Edit style </a:t>
            </a:r>
            <a:endParaRPr lang="he-IL" dirty="0"/>
          </a:p>
          <a:p>
            <a:pPr lvl="1"/>
            <a:r>
              <a:rPr lang="en-US" dirty="0"/>
              <a:t>Edit style – 2nd level</a:t>
            </a:r>
            <a:endParaRPr lang="he-IL" dirty="0"/>
          </a:p>
          <a:p>
            <a:pPr lvl="2"/>
            <a:r>
              <a:rPr lang="en-US" dirty="0"/>
              <a:t>Edit style – 3rd level</a:t>
            </a:r>
            <a:endParaRPr lang="he-IL" dirty="0"/>
          </a:p>
          <a:p>
            <a:pPr lvl="3"/>
            <a:r>
              <a:rPr lang="en-US" dirty="0"/>
              <a:t>Edit style – 4th level</a:t>
            </a:r>
            <a:endParaRPr lang="he-IL" dirty="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pic>
        <p:nvPicPr>
          <p:cNvPr id="10" name="תמונה 12"/>
          <p:cNvPicPr>
            <a:picLocks noChangeAspect="1"/>
          </p:cNvPicPr>
          <p:nvPr userDrawn="1"/>
        </p:nvPicPr>
        <p:blipFill rotWithShape="1">
          <a:blip r:embed="rId14"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Tree>
    <p:extLst>
      <p:ext uri="{BB962C8B-B14F-4D97-AF65-F5344CB8AC3E}">
        <p14:creationId xmlns:p14="http://schemas.microsoft.com/office/powerpoint/2010/main" val="4050765326"/>
      </p:ext>
    </p:extLst>
  </p:cSld>
  <p:clrMap bg1="lt1" tx1="dk1" bg2="lt2" tx2="dk2" accent1="accent1" accent2="accent2" accent3="accent3" accent4="accent4" accent5="accent5" accent6="accent6" hlink="hlink" folHlink="folHlink"/>
  <p:sldLayoutIdLst>
    <p:sldLayoutId id="2147483840" r:id="rId1"/>
    <p:sldLayoutId id="2147483898" r:id="rId2"/>
    <p:sldLayoutId id="2147483899" r:id="rId3"/>
    <p:sldLayoutId id="2147483841" r:id="rId4"/>
    <p:sldLayoutId id="2147483845" r:id="rId5"/>
    <p:sldLayoutId id="2147483846" r:id="rId6"/>
    <p:sldLayoutId id="2147483847" r:id="rId7"/>
    <p:sldLayoutId id="2147483848" r:id="rId8"/>
    <p:sldLayoutId id="2147483905" r:id="rId9"/>
    <p:sldLayoutId id="2147483851" r:id="rId10"/>
    <p:sldLayoutId id="2147483853" r:id="rId11"/>
    <p:sldLayoutId id="2147483931" r:id="rId12"/>
  </p:sldLayoutIdLst>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 name="מלבן 8"/>
          <p:cNvSpPr/>
          <p:nvPr userDrawn="1"/>
        </p:nvSpPr>
        <p:spPr>
          <a:xfrm>
            <a:off x="8829674" y="6579735"/>
            <a:ext cx="318799" cy="2909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1" name="תמונה 12"/>
          <p:cNvPicPr>
            <a:picLocks noChangeAspect="1"/>
          </p:cNvPicPr>
          <p:nvPr userDrawn="1"/>
        </p:nvPicPr>
        <p:blipFill rotWithShape="1">
          <a:blip r:embed="rId13"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a:t>Edit Title</a:t>
            </a:r>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a:t>Edit style </a:t>
            </a:r>
            <a:endParaRPr lang="he-IL" dirty="0"/>
          </a:p>
          <a:p>
            <a:pPr lvl="1"/>
            <a:r>
              <a:rPr lang="en-US" dirty="0"/>
              <a:t>Edit style – 2nd level</a:t>
            </a:r>
            <a:endParaRPr lang="he-IL" dirty="0"/>
          </a:p>
          <a:p>
            <a:pPr lvl="2"/>
            <a:r>
              <a:rPr lang="en-US" dirty="0"/>
              <a:t>Edit style – 3rd level</a:t>
            </a:r>
            <a:endParaRPr lang="he-IL" dirty="0"/>
          </a:p>
          <a:p>
            <a:pPr lvl="3"/>
            <a:r>
              <a:rPr lang="en-US" dirty="0"/>
              <a:t>Edit style – 4th level</a:t>
            </a:r>
            <a:endParaRPr lang="he-IL" dirty="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309912919"/>
      </p:ext>
    </p:extLst>
  </p:cSld>
  <p:clrMap bg1="lt1" tx1="dk1" bg2="lt2" tx2="dk2" accent1="accent1" accent2="accent2" accent3="accent3" accent4="accent4" accent5="accent5" accent6="accent6" hlink="hlink" folHlink="folHlink"/>
  <p:sldLayoutIdLst>
    <p:sldLayoutId id="2147483855" r:id="rId1"/>
    <p:sldLayoutId id="2147483901" r:id="rId2"/>
    <p:sldLayoutId id="2147483856" r:id="rId3"/>
    <p:sldLayoutId id="2147483860" r:id="rId4"/>
    <p:sldLayoutId id="2147483861" r:id="rId5"/>
    <p:sldLayoutId id="2147483862" r:id="rId6"/>
    <p:sldLayoutId id="2147483863" r:id="rId7"/>
    <p:sldLayoutId id="2147483907" r:id="rId8"/>
    <p:sldLayoutId id="2147483866" r:id="rId9"/>
    <p:sldLayoutId id="2147483868" r:id="rId10"/>
    <p:sldLayoutId id="2147483902" r:id="rId11"/>
  </p:sldLayoutIdLst>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 name="מלבן 8"/>
          <p:cNvSpPr/>
          <p:nvPr userDrawn="1"/>
        </p:nvSpPr>
        <p:spPr>
          <a:xfrm>
            <a:off x="8829674" y="6579735"/>
            <a:ext cx="318799" cy="290945"/>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1" name="תמונה 12"/>
          <p:cNvPicPr>
            <a:picLocks noChangeAspect="1"/>
          </p:cNvPicPr>
          <p:nvPr userDrawn="1"/>
        </p:nvPicPr>
        <p:blipFill rotWithShape="1">
          <a:blip r:embed="rId9"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a:t>Edit Title</a:t>
            </a:r>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a:t>Edit style </a:t>
            </a:r>
            <a:endParaRPr lang="he-IL" dirty="0"/>
          </a:p>
          <a:p>
            <a:pPr lvl="1"/>
            <a:r>
              <a:rPr lang="en-US" dirty="0"/>
              <a:t>Edit style – 2nd level</a:t>
            </a:r>
            <a:endParaRPr lang="he-IL" dirty="0"/>
          </a:p>
          <a:p>
            <a:pPr lvl="2"/>
            <a:r>
              <a:rPr lang="en-US" dirty="0"/>
              <a:t>Edit style – 3rd level</a:t>
            </a:r>
            <a:endParaRPr lang="he-IL" dirty="0"/>
          </a:p>
          <a:p>
            <a:pPr lvl="3"/>
            <a:r>
              <a:rPr lang="en-US" dirty="0"/>
              <a:t>Edit style – 4th level</a:t>
            </a:r>
            <a:endParaRPr lang="he-IL" dirty="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624459746"/>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7" r:id="rId4"/>
    <p:sldLayoutId id="2147483938" r:id="rId5"/>
    <p:sldLayoutId id="2147483939" r:id="rId6"/>
    <p:sldLayoutId id="2147483941" r:id="rId7"/>
  </p:sldLayoutIdLst>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xml"/><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hyperlink" Target="https://knowledge.exlibrisgroup.com/Alma/Product_Documentation/Alma_Online_Help_(English)/Resource_Management/040Metadata_Management/060Working_with_Authority_Records#GND_Bibliographic_Control_Fields_Used_with_F3" TargetMode="External"/><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13063"/>
            <a:ext cx="9144000" cy="4579155"/>
          </a:xfrm>
          <a:prstGeom prst="rect">
            <a:avLst/>
          </a:prstGeom>
        </p:spPr>
      </p:pic>
      <p:sp>
        <p:nvSpPr>
          <p:cNvPr id="3" name="Title 2"/>
          <p:cNvSpPr>
            <a:spLocks noGrp="1"/>
          </p:cNvSpPr>
          <p:nvPr>
            <p:ph type="ctrTitle"/>
          </p:nvPr>
        </p:nvSpPr>
        <p:spPr>
          <a:xfrm>
            <a:off x="3763910" y="825400"/>
            <a:ext cx="4504879" cy="2954480"/>
          </a:xfrm>
        </p:spPr>
        <p:txBody>
          <a:bodyPr anchor="t">
            <a:normAutofit fontScale="90000"/>
          </a:bodyPr>
          <a:lstStyle/>
          <a:p>
            <a:r>
              <a:rPr lang="en-US" sz="3200" dirty="0">
                <a:solidFill>
                  <a:schemeClr val="bg1"/>
                </a:solidFill>
              </a:rPr>
              <a:t>Contributing and editing the GND Authority Records to external system which upon approval copies them to the Alma community zone</a:t>
            </a:r>
          </a:p>
        </p:txBody>
      </p:sp>
      <p:sp>
        <p:nvSpPr>
          <p:cNvPr id="8" name="TextBox 7"/>
          <p:cNvSpPr txBox="1"/>
          <p:nvPr/>
        </p:nvSpPr>
        <p:spPr>
          <a:xfrm>
            <a:off x="574765" y="5081389"/>
            <a:ext cx="5303520" cy="1077218"/>
          </a:xfrm>
          <a:prstGeom prst="rect">
            <a:avLst/>
          </a:prstGeom>
          <a:noFill/>
        </p:spPr>
        <p:txBody>
          <a:bodyPr wrap="square" rtlCol="0">
            <a:spAutoFit/>
          </a:bodyPr>
          <a:lstStyle/>
          <a:p>
            <a:r>
              <a:rPr lang="en-US" sz="3200" dirty="0">
                <a:solidFill>
                  <a:schemeClr val="accent1">
                    <a:lumMod val="60000"/>
                    <a:lumOff val="40000"/>
                  </a:schemeClr>
                </a:solidFill>
              </a:rPr>
              <a:t>Yoel Kortick</a:t>
            </a:r>
          </a:p>
          <a:p>
            <a:r>
              <a:rPr lang="en-US" sz="3200" dirty="0">
                <a:solidFill>
                  <a:schemeClr val="accent1">
                    <a:lumMod val="60000"/>
                    <a:lumOff val="40000"/>
                  </a:schemeClr>
                </a:solidFill>
              </a:rPr>
              <a:t>Senior Librarian</a:t>
            </a:r>
          </a:p>
        </p:txBody>
      </p:sp>
    </p:spTree>
    <p:extLst>
      <p:ext uri="{BB962C8B-B14F-4D97-AF65-F5344CB8AC3E}">
        <p14:creationId xmlns:p14="http://schemas.microsoft.com/office/powerpoint/2010/main" val="2094679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Prerequisite CZ definitions</a:t>
            </a:r>
          </a:p>
        </p:txBody>
      </p:sp>
      <p:sp>
        <p:nvSpPr>
          <p:cNvPr id="4" name="Slide Number Placeholder 3"/>
          <p:cNvSpPr>
            <a:spLocks noGrp="1"/>
          </p:cNvSpPr>
          <p:nvPr>
            <p:ph type="sldNum" sz="quarter" idx="12"/>
          </p:nvPr>
        </p:nvSpPr>
        <p:spPr/>
        <p:txBody>
          <a:bodyPr/>
          <a:lstStyle/>
          <a:p>
            <a:fld id="{1C146586-7EC2-481D-848F-8CE41EB2DE6C}" type="slidenum">
              <a:rPr lang="en-US" smtClean="0"/>
              <a:pPr/>
              <a:t>10</a:t>
            </a:fld>
            <a:endParaRPr lang="en-US" dirty="0"/>
          </a:p>
        </p:txBody>
      </p:sp>
      <p:pic>
        <p:nvPicPr>
          <p:cNvPr id="5" name="Picture 4"/>
          <p:cNvPicPr>
            <a:picLocks noChangeAspect="1"/>
          </p:cNvPicPr>
          <p:nvPr/>
        </p:nvPicPr>
        <p:blipFill>
          <a:blip r:embed="rId2"/>
          <a:stretch>
            <a:fillRect/>
          </a:stretch>
        </p:blipFill>
        <p:spPr>
          <a:xfrm>
            <a:off x="275302" y="1266189"/>
            <a:ext cx="8499206" cy="3671571"/>
          </a:xfrm>
          <a:prstGeom prst="rect">
            <a:avLst/>
          </a:prstGeom>
          <a:ln>
            <a:solidFill>
              <a:schemeClr val="accent1"/>
            </a:solidFill>
          </a:ln>
        </p:spPr>
      </p:pic>
      <p:sp>
        <p:nvSpPr>
          <p:cNvPr id="6" name="TextBox 5"/>
          <p:cNvSpPr txBox="1"/>
          <p:nvPr/>
        </p:nvSpPr>
        <p:spPr>
          <a:xfrm>
            <a:off x="6466115" y="992774"/>
            <a:ext cx="2230016" cy="830997"/>
          </a:xfrm>
          <a:prstGeom prst="rect">
            <a:avLst/>
          </a:prstGeom>
          <a:solidFill>
            <a:schemeClr val="bg1"/>
          </a:solidFill>
          <a:ln>
            <a:solidFill>
              <a:schemeClr val="accent1"/>
            </a:solidFill>
          </a:ln>
        </p:spPr>
        <p:txBody>
          <a:bodyPr wrap="square" rtlCol="0">
            <a:spAutoFit/>
          </a:bodyPr>
          <a:lstStyle/>
          <a:p>
            <a:r>
              <a:rPr lang="en-US" sz="2400" dirty="0"/>
              <a:t>Sample list of institutions</a:t>
            </a:r>
          </a:p>
        </p:txBody>
      </p:sp>
    </p:spTree>
    <p:extLst>
      <p:ext uri="{BB962C8B-B14F-4D97-AF65-F5344CB8AC3E}">
        <p14:creationId xmlns:p14="http://schemas.microsoft.com/office/powerpoint/2010/main" val="2041917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Agenda</a:t>
            </a:r>
          </a:p>
        </p:txBody>
      </p:sp>
      <p:sp>
        <p:nvSpPr>
          <p:cNvPr id="4" name="Slide Number Placeholder 3"/>
          <p:cNvSpPr>
            <a:spLocks noGrp="1"/>
          </p:cNvSpPr>
          <p:nvPr>
            <p:ph type="sldNum" sz="quarter" idx="12"/>
          </p:nvPr>
        </p:nvSpPr>
        <p:spPr/>
        <p:txBody>
          <a:bodyPr/>
          <a:lstStyle/>
          <a:p>
            <a:fld id="{1C146586-7EC2-481D-848F-8CE41EB2DE6C}" type="slidenum">
              <a:rPr lang="en-US" smtClean="0"/>
              <a:pPr/>
              <a:t>11</a:t>
            </a:fld>
            <a:endParaRPr lang="en-US" dirty="0"/>
          </a:p>
        </p:txBody>
      </p:sp>
      <p:pic>
        <p:nvPicPr>
          <p:cNvPr id="3" name="Picture 2"/>
          <p:cNvPicPr>
            <a:picLocks noChangeAspect="1"/>
          </p:cNvPicPr>
          <p:nvPr/>
        </p:nvPicPr>
        <p:blipFill>
          <a:blip r:embed="rId2"/>
          <a:stretch>
            <a:fillRect/>
          </a:stretch>
        </p:blipFill>
        <p:spPr>
          <a:xfrm>
            <a:off x="1559" y="0"/>
            <a:ext cx="9144000" cy="6834792"/>
          </a:xfrm>
          <a:prstGeom prst="rect">
            <a:avLst/>
          </a:prstGeom>
        </p:spPr>
      </p:pic>
      <p:sp>
        <p:nvSpPr>
          <p:cNvPr id="5" name="TextBox 4"/>
          <p:cNvSpPr txBox="1"/>
          <p:nvPr/>
        </p:nvSpPr>
        <p:spPr>
          <a:xfrm>
            <a:off x="4833257" y="1397726"/>
            <a:ext cx="3735977" cy="553998"/>
          </a:xfrm>
          <a:prstGeom prst="rect">
            <a:avLst/>
          </a:prstGeom>
          <a:solidFill>
            <a:schemeClr val="bg1"/>
          </a:solidFill>
        </p:spPr>
        <p:txBody>
          <a:bodyPr wrap="square" rtlCol="0">
            <a:spAutoFit/>
          </a:bodyPr>
          <a:lstStyle/>
          <a:p>
            <a:r>
              <a:rPr lang="en-US" sz="3000" dirty="0"/>
              <a:t>Introduction</a:t>
            </a:r>
          </a:p>
        </p:txBody>
      </p:sp>
      <p:sp>
        <p:nvSpPr>
          <p:cNvPr id="23" name="TextBox 22"/>
          <p:cNvSpPr txBox="1"/>
          <p:nvPr/>
        </p:nvSpPr>
        <p:spPr>
          <a:xfrm>
            <a:off x="4828901" y="2307773"/>
            <a:ext cx="3735977" cy="553998"/>
          </a:xfrm>
          <a:prstGeom prst="rect">
            <a:avLst/>
          </a:prstGeom>
          <a:solidFill>
            <a:schemeClr val="bg1"/>
          </a:solidFill>
        </p:spPr>
        <p:txBody>
          <a:bodyPr wrap="square" rtlCol="0">
            <a:spAutoFit/>
          </a:bodyPr>
          <a:lstStyle/>
          <a:p>
            <a:r>
              <a:rPr lang="en-US" sz="3000" dirty="0"/>
              <a:t>CZ definitions</a:t>
            </a:r>
          </a:p>
        </p:txBody>
      </p:sp>
      <p:sp>
        <p:nvSpPr>
          <p:cNvPr id="24" name="TextBox 23"/>
          <p:cNvSpPr txBox="1"/>
          <p:nvPr/>
        </p:nvSpPr>
        <p:spPr>
          <a:xfrm>
            <a:off x="4828985" y="3257009"/>
            <a:ext cx="3631389" cy="553998"/>
          </a:xfrm>
          <a:prstGeom prst="rect">
            <a:avLst/>
          </a:prstGeom>
          <a:solidFill>
            <a:schemeClr val="bg1"/>
          </a:solidFill>
        </p:spPr>
        <p:txBody>
          <a:bodyPr wrap="square" rtlCol="0">
            <a:spAutoFit/>
          </a:bodyPr>
          <a:lstStyle/>
          <a:p>
            <a:r>
              <a:rPr lang="en-US" sz="3000" b="1" dirty="0"/>
              <a:t>IZ definitions</a:t>
            </a:r>
          </a:p>
        </p:txBody>
      </p:sp>
      <p:sp>
        <p:nvSpPr>
          <p:cNvPr id="8" name="TextBox 4"/>
          <p:cNvSpPr txBox="1"/>
          <p:nvPr/>
        </p:nvSpPr>
        <p:spPr>
          <a:xfrm>
            <a:off x="4828901" y="4180119"/>
            <a:ext cx="3735977" cy="553998"/>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000" dirty="0"/>
              <a:t>Edit existing record</a:t>
            </a:r>
          </a:p>
        </p:txBody>
      </p:sp>
      <p:sp>
        <p:nvSpPr>
          <p:cNvPr id="11" name="TextBox 4"/>
          <p:cNvSpPr txBox="1"/>
          <p:nvPr/>
        </p:nvSpPr>
        <p:spPr>
          <a:xfrm>
            <a:off x="4794063" y="6026343"/>
            <a:ext cx="3735977" cy="553998"/>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000" dirty="0"/>
              <a:t>Summary</a:t>
            </a:r>
          </a:p>
        </p:txBody>
      </p:sp>
      <p:sp>
        <p:nvSpPr>
          <p:cNvPr id="12" name="TextBox 4"/>
          <p:cNvSpPr txBox="1"/>
          <p:nvPr/>
        </p:nvSpPr>
        <p:spPr>
          <a:xfrm>
            <a:off x="4811482" y="5103234"/>
            <a:ext cx="3753396" cy="553998"/>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000" dirty="0"/>
              <a:t>Contribute new record</a:t>
            </a:r>
          </a:p>
        </p:txBody>
      </p:sp>
    </p:spTree>
    <p:extLst>
      <p:ext uri="{BB962C8B-B14F-4D97-AF65-F5344CB8AC3E}">
        <p14:creationId xmlns:p14="http://schemas.microsoft.com/office/powerpoint/2010/main" val="639298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Prerequisite IZ definitions</a:t>
            </a:r>
          </a:p>
        </p:txBody>
      </p:sp>
      <p:sp>
        <p:nvSpPr>
          <p:cNvPr id="4" name="Slide Number Placeholder 3"/>
          <p:cNvSpPr>
            <a:spLocks noGrp="1"/>
          </p:cNvSpPr>
          <p:nvPr>
            <p:ph type="sldNum" sz="quarter" idx="12"/>
          </p:nvPr>
        </p:nvSpPr>
        <p:spPr/>
        <p:txBody>
          <a:bodyPr/>
          <a:lstStyle/>
          <a:p>
            <a:fld id="{1C146586-7EC2-481D-848F-8CE41EB2DE6C}" type="slidenum">
              <a:rPr lang="en-US" smtClean="0"/>
              <a:pPr/>
              <a:t>12</a:t>
            </a:fld>
            <a:endParaRPr lang="en-US" dirty="0"/>
          </a:p>
        </p:txBody>
      </p:sp>
      <p:sp>
        <p:nvSpPr>
          <p:cNvPr id="3" name="TextBox 2"/>
          <p:cNvSpPr txBox="1"/>
          <p:nvPr/>
        </p:nvSpPr>
        <p:spPr>
          <a:xfrm>
            <a:off x="218941" y="1004552"/>
            <a:ext cx="8615966" cy="2677656"/>
          </a:xfrm>
          <a:prstGeom prst="rect">
            <a:avLst/>
          </a:prstGeom>
          <a:noFill/>
        </p:spPr>
        <p:txBody>
          <a:bodyPr wrap="square" rtlCol="0">
            <a:spAutoFit/>
          </a:bodyPr>
          <a:lstStyle/>
          <a:p>
            <a:pPr marL="342900" indent="-342900">
              <a:buFont typeface="Arial" panose="020B0604020202020204" pitchFamily="34" charset="0"/>
              <a:buChar char="•"/>
            </a:pPr>
            <a:r>
              <a:rPr lang="en-US" sz="2400" dirty="0"/>
              <a:t>In the institution zone the parameter "</a:t>
            </a:r>
            <a:r>
              <a:rPr lang="en-US" sz="2400" dirty="0" err="1"/>
              <a:t>is_institution_cz_contributor</a:t>
            </a:r>
            <a:r>
              <a:rPr lang="en-US" sz="2400" dirty="0"/>
              <a:t>" must be set to true.</a:t>
            </a:r>
          </a:p>
          <a:p>
            <a:pPr marL="342900" indent="-342900">
              <a:buFont typeface="Arial" panose="020B0604020202020204" pitchFamily="34" charset="0"/>
              <a:buChar char="•"/>
            </a:pPr>
            <a:r>
              <a:rPr lang="en-US" sz="2400" dirty="0"/>
              <a:t>Again, this is a definition set by Ex Libris but we are showing it here in any case to add to the overall understanding of the process.</a:t>
            </a:r>
          </a:p>
          <a:p>
            <a:pPr marL="342900" indent="-342900">
              <a:buFont typeface="Arial" panose="020B0604020202020204" pitchFamily="34" charset="0"/>
              <a:buChar char="•"/>
            </a:pPr>
            <a:r>
              <a:rPr lang="en-US" sz="2400" dirty="0"/>
              <a:t>Only institutions with this set to true can contribute authority records to the CZ.</a:t>
            </a:r>
          </a:p>
        </p:txBody>
      </p:sp>
      <p:pic>
        <p:nvPicPr>
          <p:cNvPr id="5" name="Picture 4"/>
          <p:cNvPicPr>
            <a:picLocks noChangeAspect="1"/>
          </p:cNvPicPr>
          <p:nvPr/>
        </p:nvPicPr>
        <p:blipFill>
          <a:blip r:embed="rId2"/>
          <a:stretch>
            <a:fillRect/>
          </a:stretch>
        </p:blipFill>
        <p:spPr>
          <a:xfrm>
            <a:off x="875766" y="4251657"/>
            <a:ext cx="7492419" cy="516285"/>
          </a:xfrm>
          <a:prstGeom prst="rect">
            <a:avLst/>
          </a:prstGeom>
          <a:ln>
            <a:solidFill>
              <a:schemeClr val="accent1"/>
            </a:solidFill>
          </a:ln>
        </p:spPr>
      </p:pic>
    </p:spTree>
    <p:extLst>
      <p:ext uri="{BB962C8B-B14F-4D97-AF65-F5344CB8AC3E}">
        <p14:creationId xmlns:p14="http://schemas.microsoft.com/office/powerpoint/2010/main" val="605532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Prerequisite IZ definitions</a:t>
            </a:r>
          </a:p>
        </p:txBody>
      </p:sp>
      <p:sp>
        <p:nvSpPr>
          <p:cNvPr id="4" name="Slide Number Placeholder 3"/>
          <p:cNvSpPr>
            <a:spLocks noGrp="1"/>
          </p:cNvSpPr>
          <p:nvPr>
            <p:ph type="sldNum" sz="quarter" idx="12"/>
          </p:nvPr>
        </p:nvSpPr>
        <p:spPr/>
        <p:txBody>
          <a:bodyPr/>
          <a:lstStyle/>
          <a:p>
            <a:fld id="{1C146586-7EC2-481D-848F-8CE41EB2DE6C}" type="slidenum">
              <a:rPr lang="en-US" smtClean="0"/>
              <a:pPr/>
              <a:t>13</a:t>
            </a:fld>
            <a:endParaRPr lang="en-US" dirty="0"/>
          </a:p>
        </p:txBody>
      </p:sp>
      <p:sp>
        <p:nvSpPr>
          <p:cNvPr id="3" name="TextBox 2"/>
          <p:cNvSpPr txBox="1"/>
          <p:nvPr/>
        </p:nvSpPr>
        <p:spPr>
          <a:xfrm>
            <a:off x="218941" y="1004552"/>
            <a:ext cx="8615966" cy="2677656"/>
          </a:xfrm>
          <a:prstGeom prst="rect">
            <a:avLst/>
          </a:prstGeom>
          <a:noFill/>
        </p:spPr>
        <p:txBody>
          <a:bodyPr wrap="square" rtlCol="0">
            <a:spAutoFit/>
          </a:bodyPr>
          <a:lstStyle/>
          <a:p>
            <a:pPr marL="342900" indent="-342900">
              <a:buFont typeface="Arial" panose="020B0604020202020204" pitchFamily="34" charset="0"/>
              <a:buChar char="•"/>
            </a:pPr>
            <a:r>
              <a:rPr lang="en-US" sz="2800" dirty="0"/>
              <a:t>In the institution zone the parameter "</a:t>
            </a:r>
            <a:r>
              <a:rPr lang="en-US" sz="2800" dirty="0" err="1"/>
              <a:t>GND_token</a:t>
            </a:r>
            <a:r>
              <a:rPr lang="en-US" sz="2800" dirty="0"/>
              <a:t>" must be filled in.</a:t>
            </a:r>
          </a:p>
          <a:p>
            <a:pPr marL="342900" indent="-342900">
              <a:buFont typeface="Arial" panose="020B0604020202020204" pitchFamily="34" charset="0"/>
              <a:buChar char="•"/>
            </a:pPr>
            <a:r>
              <a:rPr lang="en-US" sz="2800" dirty="0"/>
              <a:t>This is located under Configuration &gt; Resources &gt; Other Settings </a:t>
            </a:r>
          </a:p>
          <a:p>
            <a:pPr marL="342900" indent="-342900">
              <a:buFont typeface="Arial" panose="020B0604020202020204" pitchFamily="34" charset="0"/>
              <a:buChar char="•"/>
            </a:pPr>
            <a:r>
              <a:rPr lang="en-US" sz="2800" dirty="0"/>
              <a:t>Only institutions with a valid token here can contribute authority records to the CZ.</a:t>
            </a:r>
          </a:p>
        </p:txBody>
      </p:sp>
      <p:pic>
        <p:nvPicPr>
          <p:cNvPr id="6" name="Picture 5"/>
          <p:cNvPicPr>
            <a:picLocks noChangeAspect="1"/>
          </p:cNvPicPr>
          <p:nvPr/>
        </p:nvPicPr>
        <p:blipFill>
          <a:blip r:embed="rId2"/>
          <a:stretch>
            <a:fillRect/>
          </a:stretch>
        </p:blipFill>
        <p:spPr>
          <a:xfrm>
            <a:off x="716561" y="4190836"/>
            <a:ext cx="7488936" cy="535814"/>
          </a:xfrm>
          <a:prstGeom prst="rect">
            <a:avLst/>
          </a:prstGeom>
          <a:ln>
            <a:solidFill>
              <a:schemeClr val="accent1"/>
            </a:solidFill>
          </a:ln>
        </p:spPr>
      </p:pic>
    </p:spTree>
    <p:extLst>
      <p:ext uri="{BB962C8B-B14F-4D97-AF65-F5344CB8AC3E}">
        <p14:creationId xmlns:p14="http://schemas.microsoft.com/office/powerpoint/2010/main" val="2715154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Prerequisite IZ definitions</a:t>
            </a:r>
          </a:p>
        </p:txBody>
      </p:sp>
      <p:sp>
        <p:nvSpPr>
          <p:cNvPr id="4" name="Slide Number Placeholder 3"/>
          <p:cNvSpPr>
            <a:spLocks noGrp="1"/>
          </p:cNvSpPr>
          <p:nvPr>
            <p:ph type="sldNum" sz="quarter" idx="12"/>
          </p:nvPr>
        </p:nvSpPr>
        <p:spPr/>
        <p:txBody>
          <a:bodyPr/>
          <a:lstStyle/>
          <a:p>
            <a:fld id="{1C146586-7EC2-481D-848F-8CE41EB2DE6C}" type="slidenum">
              <a:rPr lang="en-US" smtClean="0"/>
              <a:pPr/>
              <a:t>14</a:t>
            </a:fld>
            <a:endParaRPr lang="en-US" dirty="0"/>
          </a:p>
        </p:txBody>
      </p:sp>
      <p:sp>
        <p:nvSpPr>
          <p:cNvPr id="3" name="TextBox 2"/>
          <p:cNvSpPr txBox="1"/>
          <p:nvPr/>
        </p:nvSpPr>
        <p:spPr>
          <a:xfrm>
            <a:off x="218941" y="1004552"/>
            <a:ext cx="8615966" cy="4401205"/>
          </a:xfrm>
          <a:prstGeom prst="rect">
            <a:avLst/>
          </a:prstGeom>
          <a:noFill/>
        </p:spPr>
        <p:txBody>
          <a:bodyPr wrap="square" rtlCol="0">
            <a:spAutoFit/>
          </a:bodyPr>
          <a:lstStyle/>
          <a:p>
            <a:pPr marL="342900" indent="-342900">
              <a:buFont typeface="Arial" panose="020B0604020202020204" pitchFamily="34" charset="0"/>
              <a:buChar char="•"/>
            </a:pPr>
            <a:r>
              <a:rPr lang="en-US" sz="2800" dirty="0"/>
              <a:t>In the institution zone the "Cataloging Level Mapping for External Authority" must be defined.</a:t>
            </a:r>
          </a:p>
          <a:p>
            <a:pPr marL="342900" indent="-342900">
              <a:buFont typeface="Arial" panose="020B0604020202020204" pitchFamily="34" charset="0"/>
              <a:buChar char="•"/>
            </a:pPr>
            <a:r>
              <a:rPr lang="en-US" sz="2800" dirty="0"/>
              <a:t>This is located under "Configuration &gt; Resources &gt; Cataloging"</a:t>
            </a:r>
          </a:p>
          <a:p>
            <a:pPr marL="342900" indent="-342900">
              <a:buFont typeface="Arial" panose="020B0604020202020204" pitchFamily="34" charset="0"/>
              <a:buChar char="•"/>
            </a:pPr>
            <a:r>
              <a:rPr lang="en-US" sz="2800" dirty="0"/>
              <a:t>This table maps the Alma cataloger levels to the cataloger levels defined in the external system.  </a:t>
            </a:r>
          </a:p>
          <a:p>
            <a:pPr marL="342900" indent="-342900">
              <a:buFont typeface="Arial" panose="020B0604020202020204" pitchFamily="34" charset="0"/>
              <a:buChar char="•"/>
            </a:pPr>
            <a:r>
              <a:rPr lang="en-US" sz="2800" dirty="0"/>
              <a:t>If the cataloging level of the cataloger in the IZ is lower than what is defined in this table then the cataloger will not be able to contribute and will get an appropriate message stating this when contributing a CZ record</a:t>
            </a:r>
          </a:p>
        </p:txBody>
      </p:sp>
    </p:spTree>
    <p:extLst>
      <p:ext uri="{BB962C8B-B14F-4D97-AF65-F5344CB8AC3E}">
        <p14:creationId xmlns:p14="http://schemas.microsoft.com/office/powerpoint/2010/main" val="931509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Prerequisite IZ definitions</a:t>
            </a:r>
          </a:p>
        </p:txBody>
      </p:sp>
      <p:sp>
        <p:nvSpPr>
          <p:cNvPr id="4" name="Slide Number Placeholder 3"/>
          <p:cNvSpPr>
            <a:spLocks noGrp="1"/>
          </p:cNvSpPr>
          <p:nvPr>
            <p:ph type="sldNum" sz="quarter" idx="12"/>
          </p:nvPr>
        </p:nvSpPr>
        <p:spPr/>
        <p:txBody>
          <a:bodyPr/>
          <a:lstStyle/>
          <a:p>
            <a:fld id="{1C146586-7EC2-481D-848F-8CE41EB2DE6C}" type="slidenum">
              <a:rPr lang="en-US" smtClean="0"/>
              <a:pPr/>
              <a:t>15</a:t>
            </a:fld>
            <a:endParaRPr lang="en-US" dirty="0"/>
          </a:p>
        </p:txBody>
      </p:sp>
      <p:pic>
        <p:nvPicPr>
          <p:cNvPr id="5" name="Picture 4"/>
          <p:cNvPicPr>
            <a:picLocks noChangeAspect="1"/>
          </p:cNvPicPr>
          <p:nvPr/>
        </p:nvPicPr>
        <p:blipFill>
          <a:blip r:embed="rId2"/>
          <a:stretch>
            <a:fillRect/>
          </a:stretch>
        </p:blipFill>
        <p:spPr>
          <a:xfrm>
            <a:off x="280388" y="1604708"/>
            <a:ext cx="8583223" cy="3648584"/>
          </a:xfrm>
          <a:prstGeom prst="rect">
            <a:avLst/>
          </a:prstGeom>
          <a:ln>
            <a:solidFill>
              <a:schemeClr val="accent1"/>
            </a:solidFill>
          </a:ln>
        </p:spPr>
      </p:pic>
      <p:sp>
        <p:nvSpPr>
          <p:cNvPr id="6" name="TextBox 5"/>
          <p:cNvSpPr txBox="1"/>
          <p:nvPr/>
        </p:nvSpPr>
        <p:spPr>
          <a:xfrm>
            <a:off x="1334276" y="897322"/>
            <a:ext cx="6475445" cy="461665"/>
          </a:xfrm>
          <a:prstGeom prst="rect">
            <a:avLst/>
          </a:prstGeom>
          <a:solidFill>
            <a:schemeClr val="bg1"/>
          </a:solidFill>
          <a:ln>
            <a:solidFill>
              <a:schemeClr val="accent1"/>
            </a:solidFill>
          </a:ln>
        </p:spPr>
        <p:txBody>
          <a:bodyPr wrap="square" rtlCol="0">
            <a:spAutoFit/>
          </a:bodyPr>
          <a:lstStyle/>
          <a:p>
            <a:r>
              <a:rPr lang="en-US" sz="2400" dirty="0"/>
              <a:t>Cataloging Level Mapping for External Authority</a:t>
            </a:r>
          </a:p>
        </p:txBody>
      </p:sp>
    </p:spTree>
    <p:extLst>
      <p:ext uri="{BB962C8B-B14F-4D97-AF65-F5344CB8AC3E}">
        <p14:creationId xmlns:p14="http://schemas.microsoft.com/office/powerpoint/2010/main" val="537395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Agenda</a:t>
            </a:r>
          </a:p>
        </p:txBody>
      </p:sp>
      <p:sp>
        <p:nvSpPr>
          <p:cNvPr id="4" name="Slide Number Placeholder 3"/>
          <p:cNvSpPr>
            <a:spLocks noGrp="1"/>
          </p:cNvSpPr>
          <p:nvPr>
            <p:ph type="sldNum" sz="quarter" idx="12"/>
          </p:nvPr>
        </p:nvSpPr>
        <p:spPr/>
        <p:txBody>
          <a:bodyPr/>
          <a:lstStyle/>
          <a:p>
            <a:fld id="{1C146586-7EC2-481D-848F-8CE41EB2DE6C}" type="slidenum">
              <a:rPr lang="en-US" smtClean="0"/>
              <a:pPr/>
              <a:t>16</a:t>
            </a:fld>
            <a:endParaRPr lang="en-US" dirty="0"/>
          </a:p>
        </p:txBody>
      </p:sp>
      <p:pic>
        <p:nvPicPr>
          <p:cNvPr id="3" name="Picture 2"/>
          <p:cNvPicPr>
            <a:picLocks noChangeAspect="1"/>
          </p:cNvPicPr>
          <p:nvPr/>
        </p:nvPicPr>
        <p:blipFill>
          <a:blip r:embed="rId2"/>
          <a:stretch>
            <a:fillRect/>
          </a:stretch>
        </p:blipFill>
        <p:spPr>
          <a:xfrm>
            <a:off x="1559" y="0"/>
            <a:ext cx="9144000" cy="6834792"/>
          </a:xfrm>
          <a:prstGeom prst="rect">
            <a:avLst/>
          </a:prstGeom>
        </p:spPr>
      </p:pic>
      <p:sp>
        <p:nvSpPr>
          <p:cNvPr id="5" name="TextBox 4"/>
          <p:cNvSpPr txBox="1"/>
          <p:nvPr/>
        </p:nvSpPr>
        <p:spPr>
          <a:xfrm>
            <a:off x="4833257" y="1397726"/>
            <a:ext cx="3735977" cy="553998"/>
          </a:xfrm>
          <a:prstGeom prst="rect">
            <a:avLst/>
          </a:prstGeom>
          <a:solidFill>
            <a:schemeClr val="bg1"/>
          </a:solidFill>
        </p:spPr>
        <p:txBody>
          <a:bodyPr wrap="square" rtlCol="0">
            <a:spAutoFit/>
          </a:bodyPr>
          <a:lstStyle/>
          <a:p>
            <a:r>
              <a:rPr lang="en-US" sz="3000" dirty="0"/>
              <a:t>Introduction</a:t>
            </a:r>
          </a:p>
        </p:txBody>
      </p:sp>
      <p:sp>
        <p:nvSpPr>
          <p:cNvPr id="23" name="TextBox 22"/>
          <p:cNvSpPr txBox="1"/>
          <p:nvPr/>
        </p:nvSpPr>
        <p:spPr>
          <a:xfrm>
            <a:off x="4828901" y="2307773"/>
            <a:ext cx="3735977" cy="553998"/>
          </a:xfrm>
          <a:prstGeom prst="rect">
            <a:avLst/>
          </a:prstGeom>
          <a:solidFill>
            <a:schemeClr val="bg1"/>
          </a:solidFill>
        </p:spPr>
        <p:txBody>
          <a:bodyPr wrap="square" rtlCol="0">
            <a:spAutoFit/>
          </a:bodyPr>
          <a:lstStyle/>
          <a:p>
            <a:r>
              <a:rPr lang="en-US" sz="3000" dirty="0"/>
              <a:t>CZ definitions</a:t>
            </a:r>
          </a:p>
        </p:txBody>
      </p:sp>
      <p:sp>
        <p:nvSpPr>
          <p:cNvPr id="24" name="TextBox 23"/>
          <p:cNvSpPr txBox="1"/>
          <p:nvPr/>
        </p:nvSpPr>
        <p:spPr>
          <a:xfrm>
            <a:off x="4828985" y="3257009"/>
            <a:ext cx="3631389" cy="553998"/>
          </a:xfrm>
          <a:prstGeom prst="rect">
            <a:avLst/>
          </a:prstGeom>
          <a:solidFill>
            <a:schemeClr val="bg1"/>
          </a:solidFill>
        </p:spPr>
        <p:txBody>
          <a:bodyPr wrap="square" rtlCol="0">
            <a:spAutoFit/>
          </a:bodyPr>
          <a:lstStyle/>
          <a:p>
            <a:r>
              <a:rPr lang="en-US" sz="3000" dirty="0"/>
              <a:t>IZ definitions</a:t>
            </a:r>
          </a:p>
        </p:txBody>
      </p:sp>
      <p:sp>
        <p:nvSpPr>
          <p:cNvPr id="8" name="TextBox 4"/>
          <p:cNvSpPr txBox="1"/>
          <p:nvPr/>
        </p:nvSpPr>
        <p:spPr>
          <a:xfrm>
            <a:off x="4828901" y="4180119"/>
            <a:ext cx="3735977" cy="553998"/>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000" b="1" dirty="0"/>
              <a:t>Edit existing record</a:t>
            </a:r>
          </a:p>
        </p:txBody>
      </p:sp>
      <p:sp>
        <p:nvSpPr>
          <p:cNvPr id="10" name="TextBox 4"/>
          <p:cNvSpPr txBox="1"/>
          <p:nvPr/>
        </p:nvSpPr>
        <p:spPr>
          <a:xfrm>
            <a:off x="4811482" y="5103234"/>
            <a:ext cx="3753396" cy="553998"/>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000" dirty="0"/>
              <a:t>Contribute new record</a:t>
            </a:r>
          </a:p>
        </p:txBody>
      </p:sp>
      <p:sp>
        <p:nvSpPr>
          <p:cNvPr id="11" name="TextBox 4"/>
          <p:cNvSpPr txBox="1"/>
          <p:nvPr/>
        </p:nvSpPr>
        <p:spPr>
          <a:xfrm>
            <a:off x="4794063" y="6026343"/>
            <a:ext cx="3735977" cy="553998"/>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000" dirty="0"/>
              <a:t>Summary</a:t>
            </a:r>
          </a:p>
        </p:txBody>
      </p:sp>
    </p:spTree>
    <p:extLst>
      <p:ext uri="{BB962C8B-B14F-4D97-AF65-F5344CB8AC3E}">
        <p14:creationId xmlns:p14="http://schemas.microsoft.com/office/powerpoint/2010/main" val="265962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045" y="18352"/>
            <a:ext cx="8638515" cy="633250"/>
          </a:xfrm>
        </p:spPr>
        <p:txBody>
          <a:bodyPr>
            <a:normAutofit/>
          </a:bodyPr>
          <a:lstStyle/>
          <a:p>
            <a:r>
              <a:rPr lang="en-US" dirty="0"/>
              <a:t>Editing existing CZ GND authority</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1C146586-7EC2-481D-848F-8CE41EB2DE6C}" type="slidenum">
              <a:rPr lang="en-US" smtClean="0"/>
              <a:pPr/>
              <a:t>17</a:t>
            </a:fld>
            <a:endParaRPr lang="en-US" dirty="0"/>
          </a:p>
        </p:txBody>
      </p:sp>
      <p:sp>
        <p:nvSpPr>
          <p:cNvPr id="8" name="TextBox 7"/>
          <p:cNvSpPr txBox="1"/>
          <p:nvPr/>
        </p:nvSpPr>
        <p:spPr>
          <a:xfrm>
            <a:off x="106245" y="702721"/>
            <a:ext cx="8293994" cy="3539430"/>
          </a:xfrm>
          <a:prstGeom prst="rect">
            <a:avLst/>
          </a:prstGeom>
          <a:noFill/>
        </p:spPr>
        <p:txBody>
          <a:bodyPr wrap="square" rtlCol="0">
            <a:spAutoFit/>
          </a:bodyPr>
          <a:lstStyle/>
          <a:p>
            <a:pPr marL="285750" indent="-285750">
              <a:buFont typeface="Arial" panose="020B0604020202020204" pitchFamily="34" charset="0"/>
              <a:buChar char="•"/>
            </a:pPr>
            <a:r>
              <a:rPr lang="en-US" sz="2800" dirty="0"/>
              <a:t>To edit an existing CZ GND authority record:</a:t>
            </a:r>
            <a:br>
              <a:rPr lang="en-US" sz="2800" dirty="0"/>
            </a:br>
            <a:endParaRPr lang="en-US" sz="2800" dirty="0"/>
          </a:p>
          <a:p>
            <a:pPr marL="457200" indent="-457200">
              <a:buFont typeface="+mj-lt"/>
              <a:buAutoNum type="arabicPeriod"/>
            </a:pPr>
            <a:r>
              <a:rPr lang="en-US" sz="2800" dirty="0"/>
              <a:t>Search the CZ for the authority record</a:t>
            </a:r>
          </a:p>
          <a:p>
            <a:pPr marL="457200" indent="-457200">
              <a:buFont typeface="+mj-lt"/>
              <a:buAutoNum type="arabicPeriod"/>
            </a:pPr>
            <a:r>
              <a:rPr lang="en-US" sz="2800" dirty="0"/>
              <a:t>Find it</a:t>
            </a:r>
          </a:p>
          <a:p>
            <a:pPr marL="457200" indent="-457200">
              <a:buFont typeface="+mj-lt"/>
              <a:buAutoNum type="arabicPeriod"/>
            </a:pPr>
            <a:r>
              <a:rPr lang="en-US" sz="2800" dirty="0"/>
              <a:t>Click "edit record"</a:t>
            </a:r>
          </a:p>
          <a:p>
            <a:pPr marL="457200" indent="-457200">
              <a:buFont typeface="+mj-lt"/>
              <a:buAutoNum type="arabicPeriod"/>
            </a:pPr>
            <a:r>
              <a:rPr lang="en-US" sz="2800" dirty="0"/>
              <a:t>It opens in metadata editor</a:t>
            </a:r>
          </a:p>
          <a:p>
            <a:pPr marL="457200" indent="-457200">
              <a:buFont typeface="+mj-lt"/>
              <a:buAutoNum type="arabicPeriod"/>
            </a:pPr>
            <a:r>
              <a:rPr lang="en-US" sz="2800" dirty="0"/>
              <a:t>Edit as desired</a:t>
            </a:r>
          </a:p>
          <a:p>
            <a:pPr marL="457200" indent="-457200">
              <a:buFont typeface="+mj-lt"/>
              <a:buAutoNum type="arabicPeriod"/>
            </a:pPr>
            <a:r>
              <a:rPr lang="en-US" sz="2800" dirty="0"/>
              <a:t>Save</a:t>
            </a:r>
          </a:p>
        </p:txBody>
      </p:sp>
      <p:sp>
        <p:nvSpPr>
          <p:cNvPr id="3" name="TextBox 2"/>
          <p:cNvSpPr txBox="1"/>
          <p:nvPr/>
        </p:nvSpPr>
        <p:spPr>
          <a:xfrm>
            <a:off x="189781" y="4623758"/>
            <a:ext cx="8669547" cy="646331"/>
          </a:xfrm>
          <a:prstGeom prst="rect">
            <a:avLst/>
          </a:prstGeom>
          <a:noFill/>
          <a:ln>
            <a:solidFill>
              <a:schemeClr val="accent1"/>
            </a:solidFill>
          </a:ln>
        </p:spPr>
        <p:txBody>
          <a:bodyPr wrap="square" rtlCol="0">
            <a:spAutoFit/>
          </a:bodyPr>
          <a:lstStyle/>
          <a:p>
            <a:r>
              <a:rPr lang="en-US" dirty="0"/>
              <a:t>Note that when saving a GND authority the system sends the request to the GND. Only upon successful update of the authority record in the GND is the authority saved in the CZ.</a:t>
            </a:r>
          </a:p>
        </p:txBody>
      </p:sp>
    </p:spTree>
    <p:extLst>
      <p:ext uri="{BB962C8B-B14F-4D97-AF65-F5344CB8AC3E}">
        <p14:creationId xmlns:p14="http://schemas.microsoft.com/office/powerpoint/2010/main" val="52808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180362" y="2372963"/>
            <a:ext cx="8783276" cy="3705742"/>
          </a:xfrm>
          <a:prstGeom prst="rect">
            <a:avLst/>
          </a:prstGeom>
          <a:ln>
            <a:solidFill>
              <a:schemeClr val="tx1"/>
            </a:solidFill>
          </a:ln>
        </p:spPr>
      </p:pic>
      <p:sp>
        <p:nvSpPr>
          <p:cNvPr id="2" name="Title 1"/>
          <p:cNvSpPr>
            <a:spLocks noGrp="1"/>
          </p:cNvSpPr>
          <p:nvPr>
            <p:ph type="title"/>
          </p:nvPr>
        </p:nvSpPr>
        <p:spPr>
          <a:xfrm>
            <a:off x="414045" y="18352"/>
            <a:ext cx="8638515" cy="633250"/>
          </a:xfrm>
        </p:spPr>
        <p:txBody>
          <a:bodyPr>
            <a:normAutofit/>
          </a:bodyPr>
          <a:lstStyle/>
          <a:p>
            <a:r>
              <a:rPr lang="en-US" dirty="0"/>
              <a:t>Editing existing CZ GND authority</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1C146586-7EC2-481D-848F-8CE41EB2DE6C}" type="slidenum">
              <a:rPr lang="en-US" smtClean="0"/>
              <a:pPr/>
              <a:t>18</a:t>
            </a:fld>
            <a:endParaRPr lang="en-US" dirty="0"/>
          </a:p>
        </p:txBody>
      </p:sp>
      <p:sp>
        <p:nvSpPr>
          <p:cNvPr id="8" name="TextBox 7"/>
          <p:cNvSpPr txBox="1"/>
          <p:nvPr/>
        </p:nvSpPr>
        <p:spPr>
          <a:xfrm>
            <a:off x="106244" y="702721"/>
            <a:ext cx="8894063" cy="1384995"/>
          </a:xfrm>
          <a:prstGeom prst="rect">
            <a:avLst/>
          </a:prstGeom>
          <a:noFill/>
        </p:spPr>
        <p:txBody>
          <a:bodyPr wrap="square" rtlCol="0">
            <a:spAutoFit/>
          </a:bodyPr>
          <a:lstStyle/>
          <a:p>
            <a:pPr marL="285750" indent="-285750">
              <a:buFont typeface="Arial" panose="020B0604020202020204" pitchFamily="34" charset="0"/>
              <a:buChar char="•"/>
            </a:pPr>
            <a:r>
              <a:rPr lang="en-US" sz="2800" dirty="0"/>
              <a:t>Here we have searched the CZ for authority (DE-588)11921346X and found the following GND record for "Steinem, Gloria 1934-"</a:t>
            </a:r>
          </a:p>
        </p:txBody>
      </p:sp>
      <p:sp>
        <p:nvSpPr>
          <p:cNvPr id="5" name="TextBox 4"/>
          <p:cNvSpPr txBox="1"/>
          <p:nvPr/>
        </p:nvSpPr>
        <p:spPr>
          <a:xfrm>
            <a:off x="6400800" y="3095897"/>
            <a:ext cx="2103120" cy="707886"/>
          </a:xfrm>
          <a:prstGeom prst="rect">
            <a:avLst/>
          </a:prstGeom>
          <a:solidFill>
            <a:schemeClr val="bg1"/>
          </a:solidFill>
          <a:ln>
            <a:solidFill>
              <a:schemeClr val="accent1"/>
            </a:solidFill>
          </a:ln>
        </p:spPr>
        <p:txBody>
          <a:bodyPr wrap="square" rtlCol="0">
            <a:spAutoFit/>
          </a:bodyPr>
          <a:lstStyle/>
          <a:p>
            <a:r>
              <a:rPr lang="en-US" sz="2000" dirty="0"/>
              <a:t>Now we will click "Edit Record"</a:t>
            </a:r>
          </a:p>
        </p:txBody>
      </p:sp>
      <p:sp>
        <p:nvSpPr>
          <p:cNvPr id="6" name="Rectangle 5"/>
          <p:cNvSpPr/>
          <p:nvPr/>
        </p:nvSpPr>
        <p:spPr>
          <a:xfrm>
            <a:off x="6831874" y="2429691"/>
            <a:ext cx="391886" cy="365760"/>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97980" y="2377050"/>
            <a:ext cx="1147494" cy="365760"/>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192241" y="2385757"/>
            <a:ext cx="2118501" cy="365760"/>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345475" y="3477684"/>
            <a:ext cx="1188720" cy="365760"/>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a:off x="7916091" y="3843444"/>
            <a:ext cx="365760" cy="624053"/>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8112034" y="4480384"/>
            <a:ext cx="888274" cy="276447"/>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14044" y="4435727"/>
            <a:ext cx="3491749" cy="1642978"/>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55752" y="4922039"/>
            <a:ext cx="1346922" cy="269862"/>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5007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63293" y="3373234"/>
            <a:ext cx="8150888" cy="2674869"/>
          </a:xfrm>
          <a:prstGeom prst="rect">
            <a:avLst/>
          </a:prstGeom>
          <a:ln>
            <a:solidFill>
              <a:schemeClr val="tx1"/>
            </a:solidFill>
          </a:ln>
        </p:spPr>
      </p:pic>
      <p:sp>
        <p:nvSpPr>
          <p:cNvPr id="2" name="Title 1"/>
          <p:cNvSpPr>
            <a:spLocks noGrp="1"/>
          </p:cNvSpPr>
          <p:nvPr>
            <p:ph type="title"/>
          </p:nvPr>
        </p:nvSpPr>
        <p:spPr>
          <a:xfrm>
            <a:off x="414045" y="18352"/>
            <a:ext cx="8638515" cy="633250"/>
          </a:xfrm>
        </p:spPr>
        <p:txBody>
          <a:bodyPr>
            <a:normAutofit/>
          </a:bodyPr>
          <a:lstStyle/>
          <a:p>
            <a:r>
              <a:rPr lang="en-US" dirty="0"/>
              <a:t>Editing existing CZ GND authority</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1C146586-7EC2-481D-848F-8CE41EB2DE6C}" type="slidenum">
              <a:rPr lang="en-US" smtClean="0"/>
              <a:pPr/>
              <a:t>19</a:t>
            </a:fld>
            <a:endParaRPr lang="en-US" dirty="0"/>
          </a:p>
        </p:txBody>
      </p:sp>
      <p:sp>
        <p:nvSpPr>
          <p:cNvPr id="8" name="TextBox 7"/>
          <p:cNvSpPr txBox="1"/>
          <p:nvPr/>
        </p:nvSpPr>
        <p:spPr>
          <a:xfrm>
            <a:off x="106244" y="702721"/>
            <a:ext cx="8894063"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t>The record opens in the metadata editor</a:t>
            </a:r>
          </a:p>
          <a:p>
            <a:pPr marL="285750" indent="-285750">
              <a:buFont typeface="Arial" panose="020B0604020202020204" pitchFamily="34" charset="0"/>
              <a:buChar char="•"/>
            </a:pPr>
            <a:r>
              <a:rPr lang="en-US" sz="2400" dirty="0"/>
              <a:t>We change the 100 field from </a:t>
            </a:r>
            <a:br>
              <a:rPr lang="en-US" sz="2400" dirty="0"/>
            </a:br>
            <a:r>
              <a:rPr lang="en-US" sz="2400" dirty="0"/>
              <a:t>$$a Steinem, Gloria $$d 1934-</a:t>
            </a:r>
            <a:br>
              <a:rPr lang="en-US" sz="2400" dirty="0"/>
            </a:br>
            <a:r>
              <a:rPr lang="en-US" sz="2400" dirty="0"/>
              <a:t>to</a:t>
            </a:r>
            <a:br>
              <a:rPr lang="en-US" sz="2400" dirty="0"/>
            </a:br>
            <a:r>
              <a:rPr lang="en-US" sz="2400" dirty="0"/>
              <a:t>$$a Steinem, Gloria </a:t>
            </a:r>
            <a:r>
              <a:rPr lang="en-US" sz="2400" b="1" dirty="0">
                <a:solidFill>
                  <a:srgbClr val="FF0000"/>
                </a:solidFill>
              </a:rPr>
              <a:t>Glory</a:t>
            </a:r>
            <a:r>
              <a:rPr lang="en-US" sz="2400" dirty="0"/>
              <a:t> $$d 1934-</a:t>
            </a:r>
            <a:endParaRPr lang="en-US" sz="2400" b="1" dirty="0"/>
          </a:p>
        </p:txBody>
      </p:sp>
      <p:sp>
        <p:nvSpPr>
          <p:cNvPr id="14" name="Rectangle 13"/>
          <p:cNvSpPr/>
          <p:nvPr/>
        </p:nvSpPr>
        <p:spPr>
          <a:xfrm>
            <a:off x="374856" y="4305098"/>
            <a:ext cx="3491749" cy="365760"/>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5054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Agenda</a:t>
            </a:r>
          </a:p>
        </p:txBody>
      </p:sp>
      <p:sp>
        <p:nvSpPr>
          <p:cNvPr id="4" name="Slide Number Placeholder 3"/>
          <p:cNvSpPr>
            <a:spLocks noGrp="1"/>
          </p:cNvSpPr>
          <p:nvPr>
            <p:ph type="sldNum" sz="quarter" idx="12"/>
          </p:nvPr>
        </p:nvSpPr>
        <p:spPr/>
        <p:txBody>
          <a:bodyPr/>
          <a:lstStyle/>
          <a:p>
            <a:fld id="{1C146586-7EC2-481D-848F-8CE41EB2DE6C}" type="slidenum">
              <a:rPr lang="en-US" smtClean="0"/>
              <a:pPr/>
              <a:t>2</a:t>
            </a:fld>
            <a:endParaRPr lang="en-US" dirty="0"/>
          </a:p>
        </p:txBody>
      </p:sp>
      <p:pic>
        <p:nvPicPr>
          <p:cNvPr id="3" name="Picture 2"/>
          <p:cNvPicPr>
            <a:picLocks noChangeAspect="1"/>
          </p:cNvPicPr>
          <p:nvPr/>
        </p:nvPicPr>
        <p:blipFill>
          <a:blip r:embed="rId2"/>
          <a:stretch>
            <a:fillRect/>
          </a:stretch>
        </p:blipFill>
        <p:spPr>
          <a:xfrm>
            <a:off x="1559" y="0"/>
            <a:ext cx="9144000" cy="6834792"/>
          </a:xfrm>
          <a:prstGeom prst="rect">
            <a:avLst/>
          </a:prstGeom>
        </p:spPr>
      </p:pic>
      <p:sp>
        <p:nvSpPr>
          <p:cNvPr id="5" name="TextBox 4"/>
          <p:cNvSpPr txBox="1"/>
          <p:nvPr/>
        </p:nvSpPr>
        <p:spPr>
          <a:xfrm>
            <a:off x="4833257" y="1397726"/>
            <a:ext cx="3735977" cy="553998"/>
          </a:xfrm>
          <a:prstGeom prst="rect">
            <a:avLst/>
          </a:prstGeom>
          <a:solidFill>
            <a:schemeClr val="bg1"/>
          </a:solidFill>
        </p:spPr>
        <p:txBody>
          <a:bodyPr wrap="square" rtlCol="0">
            <a:spAutoFit/>
          </a:bodyPr>
          <a:lstStyle/>
          <a:p>
            <a:r>
              <a:rPr lang="en-US" sz="3000" b="1" dirty="0"/>
              <a:t>Introduction</a:t>
            </a:r>
          </a:p>
        </p:txBody>
      </p:sp>
      <p:sp>
        <p:nvSpPr>
          <p:cNvPr id="23" name="TextBox 22"/>
          <p:cNvSpPr txBox="1"/>
          <p:nvPr/>
        </p:nvSpPr>
        <p:spPr>
          <a:xfrm>
            <a:off x="4828901" y="2307773"/>
            <a:ext cx="3735977" cy="553998"/>
          </a:xfrm>
          <a:prstGeom prst="rect">
            <a:avLst/>
          </a:prstGeom>
          <a:solidFill>
            <a:schemeClr val="bg1"/>
          </a:solidFill>
        </p:spPr>
        <p:txBody>
          <a:bodyPr wrap="square" rtlCol="0">
            <a:spAutoFit/>
          </a:bodyPr>
          <a:lstStyle/>
          <a:p>
            <a:r>
              <a:rPr lang="en-US" sz="3000" dirty="0"/>
              <a:t>CZ definitions</a:t>
            </a:r>
          </a:p>
        </p:txBody>
      </p:sp>
      <p:sp>
        <p:nvSpPr>
          <p:cNvPr id="24" name="TextBox 23"/>
          <p:cNvSpPr txBox="1"/>
          <p:nvPr/>
        </p:nvSpPr>
        <p:spPr>
          <a:xfrm>
            <a:off x="4828985" y="3257009"/>
            <a:ext cx="3631389" cy="553998"/>
          </a:xfrm>
          <a:prstGeom prst="rect">
            <a:avLst/>
          </a:prstGeom>
          <a:solidFill>
            <a:schemeClr val="bg1"/>
          </a:solidFill>
        </p:spPr>
        <p:txBody>
          <a:bodyPr wrap="square" rtlCol="0">
            <a:spAutoFit/>
          </a:bodyPr>
          <a:lstStyle/>
          <a:p>
            <a:r>
              <a:rPr lang="en-US" sz="3000" dirty="0"/>
              <a:t>IZ definitions</a:t>
            </a:r>
          </a:p>
        </p:txBody>
      </p:sp>
      <p:sp>
        <p:nvSpPr>
          <p:cNvPr id="8" name="TextBox 4"/>
          <p:cNvSpPr txBox="1"/>
          <p:nvPr/>
        </p:nvSpPr>
        <p:spPr>
          <a:xfrm>
            <a:off x="4828901" y="4180119"/>
            <a:ext cx="3735977" cy="553998"/>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000" dirty="0"/>
              <a:t>Edit existing record</a:t>
            </a:r>
          </a:p>
        </p:txBody>
      </p:sp>
      <p:sp>
        <p:nvSpPr>
          <p:cNvPr id="11" name="TextBox 4"/>
          <p:cNvSpPr txBox="1"/>
          <p:nvPr/>
        </p:nvSpPr>
        <p:spPr>
          <a:xfrm>
            <a:off x="4794063" y="6026343"/>
            <a:ext cx="3735977" cy="553998"/>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000" dirty="0"/>
              <a:t>Summary</a:t>
            </a:r>
          </a:p>
        </p:txBody>
      </p:sp>
      <p:sp>
        <p:nvSpPr>
          <p:cNvPr id="12" name="TextBox 4"/>
          <p:cNvSpPr txBox="1"/>
          <p:nvPr/>
        </p:nvSpPr>
        <p:spPr>
          <a:xfrm>
            <a:off x="4811482" y="5103234"/>
            <a:ext cx="3753396" cy="553998"/>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000" dirty="0"/>
              <a:t>Contribute new record</a:t>
            </a:r>
          </a:p>
        </p:txBody>
      </p:sp>
    </p:spTree>
    <p:extLst>
      <p:ext uri="{BB962C8B-B14F-4D97-AF65-F5344CB8AC3E}">
        <p14:creationId xmlns:p14="http://schemas.microsoft.com/office/powerpoint/2010/main" val="1120694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8496" y="1936785"/>
            <a:ext cx="8821381" cy="3743847"/>
          </a:xfrm>
          <a:prstGeom prst="rect">
            <a:avLst/>
          </a:prstGeom>
          <a:ln>
            <a:solidFill>
              <a:schemeClr val="tx1"/>
            </a:solidFill>
          </a:ln>
        </p:spPr>
      </p:pic>
      <p:sp>
        <p:nvSpPr>
          <p:cNvPr id="2" name="Title 1"/>
          <p:cNvSpPr>
            <a:spLocks noGrp="1"/>
          </p:cNvSpPr>
          <p:nvPr>
            <p:ph type="title"/>
          </p:nvPr>
        </p:nvSpPr>
        <p:spPr>
          <a:xfrm>
            <a:off x="414045" y="18352"/>
            <a:ext cx="8638515" cy="633250"/>
          </a:xfrm>
        </p:spPr>
        <p:txBody>
          <a:bodyPr>
            <a:normAutofit/>
          </a:bodyPr>
          <a:lstStyle/>
          <a:p>
            <a:r>
              <a:rPr lang="en-US" dirty="0"/>
              <a:t>Editing existing CZ GND authority</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1C146586-7EC2-481D-848F-8CE41EB2DE6C}" type="slidenum">
              <a:rPr lang="en-US" smtClean="0"/>
              <a:pPr/>
              <a:t>20</a:t>
            </a:fld>
            <a:endParaRPr lang="en-US" dirty="0"/>
          </a:p>
        </p:txBody>
      </p:sp>
      <p:sp>
        <p:nvSpPr>
          <p:cNvPr id="8" name="TextBox 7"/>
          <p:cNvSpPr txBox="1"/>
          <p:nvPr/>
        </p:nvSpPr>
        <p:spPr>
          <a:xfrm>
            <a:off x="106244" y="702721"/>
            <a:ext cx="8894063"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Now if we again search the CZ for authority (DE-588)11921346X we see that the record </a:t>
            </a:r>
            <a:r>
              <a:rPr lang="en-US" sz="2400" b="1" dirty="0"/>
              <a:t>in the CZ </a:t>
            </a:r>
            <a:r>
              <a:rPr lang="en-US" sz="2400" dirty="0"/>
              <a:t>has changed</a:t>
            </a:r>
            <a:endParaRPr lang="en-US" sz="2400" b="1" dirty="0"/>
          </a:p>
        </p:txBody>
      </p:sp>
      <p:sp>
        <p:nvSpPr>
          <p:cNvPr id="14" name="Rectangle 13"/>
          <p:cNvSpPr/>
          <p:nvPr/>
        </p:nvSpPr>
        <p:spPr>
          <a:xfrm>
            <a:off x="1293805" y="3051064"/>
            <a:ext cx="1162013" cy="365760"/>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a:off x="1776549" y="3722914"/>
            <a:ext cx="189412" cy="3788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664823" y="3228299"/>
            <a:ext cx="3422468" cy="646331"/>
          </a:xfrm>
          <a:prstGeom prst="rect">
            <a:avLst/>
          </a:prstGeom>
          <a:solidFill>
            <a:schemeClr val="bg1"/>
          </a:solidFill>
          <a:ln>
            <a:solidFill>
              <a:schemeClr val="accent1"/>
            </a:solidFill>
          </a:ln>
        </p:spPr>
        <p:txBody>
          <a:bodyPr wrap="square" rtlCol="0">
            <a:spAutoFit/>
          </a:bodyPr>
          <a:lstStyle/>
          <a:p>
            <a:r>
              <a:rPr lang="en-US" dirty="0"/>
              <a:t>New version of the record is immediately in the CZ</a:t>
            </a:r>
          </a:p>
        </p:txBody>
      </p:sp>
      <p:cxnSp>
        <p:nvCxnSpPr>
          <p:cNvPr id="9" name="Straight Arrow Connector 8"/>
          <p:cNvCxnSpPr/>
          <p:nvPr/>
        </p:nvCxnSpPr>
        <p:spPr>
          <a:xfrm flipH="1">
            <a:off x="1965961" y="3486787"/>
            <a:ext cx="620485" cy="236127"/>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7329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Agenda</a:t>
            </a:r>
          </a:p>
        </p:txBody>
      </p:sp>
      <p:sp>
        <p:nvSpPr>
          <p:cNvPr id="4" name="Slide Number Placeholder 3"/>
          <p:cNvSpPr>
            <a:spLocks noGrp="1"/>
          </p:cNvSpPr>
          <p:nvPr>
            <p:ph type="sldNum" sz="quarter" idx="12"/>
          </p:nvPr>
        </p:nvSpPr>
        <p:spPr/>
        <p:txBody>
          <a:bodyPr/>
          <a:lstStyle/>
          <a:p>
            <a:fld id="{1C146586-7EC2-481D-848F-8CE41EB2DE6C}" type="slidenum">
              <a:rPr lang="en-US" smtClean="0"/>
              <a:pPr/>
              <a:t>21</a:t>
            </a:fld>
            <a:endParaRPr lang="en-US" dirty="0"/>
          </a:p>
        </p:txBody>
      </p:sp>
      <p:pic>
        <p:nvPicPr>
          <p:cNvPr id="3" name="Picture 2"/>
          <p:cNvPicPr>
            <a:picLocks noChangeAspect="1"/>
          </p:cNvPicPr>
          <p:nvPr/>
        </p:nvPicPr>
        <p:blipFill>
          <a:blip r:embed="rId2"/>
          <a:stretch>
            <a:fillRect/>
          </a:stretch>
        </p:blipFill>
        <p:spPr>
          <a:xfrm>
            <a:off x="1559" y="0"/>
            <a:ext cx="9144000" cy="6834792"/>
          </a:xfrm>
          <a:prstGeom prst="rect">
            <a:avLst/>
          </a:prstGeom>
        </p:spPr>
      </p:pic>
      <p:sp>
        <p:nvSpPr>
          <p:cNvPr id="5" name="TextBox 4"/>
          <p:cNvSpPr txBox="1"/>
          <p:nvPr/>
        </p:nvSpPr>
        <p:spPr>
          <a:xfrm>
            <a:off x="4833257" y="1397726"/>
            <a:ext cx="3735977" cy="553998"/>
          </a:xfrm>
          <a:prstGeom prst="rect">
            <a:avLst/>
          </a:prstGeom>
          <a:solidFill>
            <a:schemeClr val="bg1"/>
          </a:solidFill>
        </p:spPr>
        <p:txBody>
          <a:bodyPr wrap="square" rtlCol="0">
            <a:spAutoFit/>
          </a:bodyPr>
          <a:lstStyle/>
          <a:p>
            <a:r>
              <a:rPr lang="en-US" sz="3000" dirty="0"/>
              <a:t>Introduction</a:t>
            </a:r>
          </a:p>
        </p:txBody>
      </p:sp>
      <p:sp>
        <p:nvSpPr>
          <p:cNvPr id="23" name="TextBox 22"/>
          <p:cNvSpPr txBox="1"/>
          <p:nvPr/>
        </p:nvSpPr>
        <p:spPr>
          <a:xfrm>
            <a:off x="4828901" y="2307773"/>
            <a:ext cx="3735977" cy="553998"/>
          </a:xfrm>
          <a:prstGeom prst="rect">
            <a:avLst/>
          </a:prstGeom>
          <a:solidFill>
            <a:schemeClr val="bg1"/>
          </a:solidFill>
        </p:spPr>
        <p:txBody>
          <a:bodyPr wrap="square" rtlCol="0">
            <a:spAutoFit/>
          </a:bodyPr>
          <a:lstStyle/>
          <a:p>
            <a:r>
              <a:rPr lang="en-US" sz="3000" dirty="0"/>
              <a:t>CZ definitions</a:t>
            </a:r>
          </a:p>
        </p:txBody>
      </p:sp>
      <p:sp>
        <p:nvSpPr>
          <p:cNvPr id="24" name="TextBox 23"/>
          <p:cNvSpPr txBox="1"/>
          <p:nvPr/>
        </p:nvSpPr>
        <p:spPr>
          <a:xfrm>
            <a:off x="4828985" y="3257009"/>
            <a:ext cx="3631389" cy="553998"/>
          </a:xfrm>
          <a:prstGeom prst="rect">
            <a:avLst/>
          </a:prstGeom>
          <a:solidFill>
            <a:schemeClr val="bg1"/>
          </a:solidFill>
        </p:spPr>
        <p:txBody>
          <a:bodyPr wrap="square" rtlCol="0">
            <a:spAutoFit/>
          </a:bodyPr>
          <a:lstStyle/>
          <a:p>
            <a:r>
              <a:rPr lang="en-US" sz="3000" dirty="0"/>
              <a:t>IZ definitions</a:t>
            </a:r>
          </a:p>
        </p:txBody>
      </p:sp>
      <p:sp>
        <p:nvSpPr>
          <p:cNvPr id="8" name="TextBox 4"/>
          <p:cNvSpPr txBox="1"/>
          <p:nvPr/>
        </p:nvSpPr>
        <p:spPr>
          <a:xfrm>
            <a:off x="4828901" y="4180119"/>
            <a:ext cx="3735977" cy="553998"/>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000" dirty="0"/>
              <a:t>Edit existing record</a:t>
            </a:r>
          </a:p>
        </p:txBody>
      </p:sp>
      <p:sp>
        <p:nvSpPr>
          <p:cNvPr id="10" name="TextBox 4"/>
          <p:cNvSpPr txBox="1"/>
          <p:nvPr/>
        </p:nvSpPr>
        <p:spPr>
          <a:xfrm>
            <a:off x="4811482" y="5103234"/>
            <a:ext cx="3753396" cy="553998"/>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000" b="1" dirty="0"/>
              <a:t>Contribute new record</a:t>
            </a:r>
          </a:p>
        </p:txBody>
      </p:sp>
      <p:sp>
        <p:nvSpPr>
          <p:cNvPr id="11" name="TextBox 4"/>
          <p:cNvSpPr txBox="1"/>
          <p:nvPr/>
        </p:nvSpPr>
        <p:spPr>
          <a:xfrm>
            <a:off x="4794063" y="6026343"/>
            <a:ext cx="3735977" cy="553998"/>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000" dirty="0"/>
              <a:t>Summary</a:t>
            </a:r>
          </a:p>
        </p:txBody>
      </p:sp>
    </p:spTree>
    <p:extLst>
      <p:ext uri="{BB962C8B-B14F-4D97-AF65-F5344CB8AC3E}">
        <p14:creationId xmlns:p14="http://schemas.microsoft.com/office/powerpoint/2010/main" val="4029856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Contributing a new CZ GND authority</a:t>
            </a:r>
          </a:p>
        </p:txBody>
      </p:sp>
      <p:sp>
        <p:nvSpPr>
          <p:cNvPr id="4" name="Slide Number Placeholder 3"/>
          <p:cNvSpPr>
            <a:spLocks noGrp="1"/>
          </p:cNvSpPr>
          <p:nvPr>
            <p:ph type="sldNum" sz="quarter" idx="12"/>
          </p:nvPr>
        </p:nvSpPr>
        <p:spPr/>
        <p:txBody>
          <a:bodyPr/>
          <a:lstStyle/>
          <a:p>
            <a:fld id="{1C146586-7EC2-481D-848F-8CE41EB2DE6C}" type="slidenum">
              <a:rPr lang="en-US" smtClean="0"/>
              <a:pPr/>
              <a:t>22</a:t>
            </a:fld>
            <a:endParaRPr lang="en-US" dirty="0"/>
          </a:p>
        </p:txBody>
      </p:sp>
      <p:sp>
        <p:nvSpPr>
          <p:cNvPr id="9" name="TextBox 8"/>
          <p:cNvSpPr txBox="1"/>
          <p:nvPr/>
        </p:nvSpPr>
        <p:spPr>
          <a:xfrm>
            <a:off x="182880" y="702721"/>
            <a:ext cx="8817429" cy="4401205"/>
          </a:xfrm>
          <a:prstGeom prst="rect">
            <a:avLst/>
          </a:prstGeom>
          <a:noFill/>
        </p:spPr>
        <p:txBody>
          <a:bodyPr wrap="square" rtlCol="0">
            <a:spAutoFit/>
          </a:bodyPr>
          <a:lstStyle/>
          <a:p>
            <a:pPr marL="285750" indent="-285750">
              <a:buFont typeface="Arial" panose="020B0604020202020204" pitchFamily="34" charset="0"/>
              <a:buChar char="•"/>
            </a:pPr>
            <a:r>
              <a:rPr lang="en-US" sz="2800" dirty="0"/>
              <a:t>To contribute a new CZ GND authority</a:t>
            </a:r>
          </a:p>
          <a:p>
            <a:pPr marL="514350" indent="-514350">
              <a:buFont typeface="+mj-lt"/>
              <a:buAutoNum type="arabicPeriod"/>
            </a:pPr>
            <a:r>
              <a:rPr lang="en-US" sz="2800" dirty="0"/>
              <a:t>Open the metadata editor in your institution</a:t>
            </a:r>
          </a:p>
          <a:p>
            <a:pPr marL="514350" indent="-514350">
              <a:buFont typeface="+mj-lt"/>
              <a:buAutoNum type="arabicPeriod"/>
            </a:pPr>
            <a:r>
              <a:rPr lang="en-US" sz="2800" dirty="0"/>
              <a:t>Either</a:t>
            </a:r>
          </a:p>
          <a:p>
            <a:pPr marL="971550" lvl="1" indent="-514350">
              <a:buFont typeface="+mj-lt"/>
              <a:buAutoNum type="alphaUcPeriod"/>
            </a:pPr>
            <a:r>
              <a:rPr lang="en-US" sz="2800" dirty="0"/>
              <a:t>Create a new record via:</a:t>
            </a:r>
            <a:br>
              <a:rPr lang="en-US" sz="2800" dirty="0"/>
            </a:br>
            <a:r>
              <a:rPr lang="en-US" sz="2800" dirty="0"/>
              <a:t>File &gt; New &gt; German National Library Names and Subject Headings </a:t>
            </a:r>
          </a:p>
          <a:p>
            <a:pPr marL="971550" lvl="1" indent="-514350">
              <a:buFont typeface="+mj-lt"/>
              <a:buAutoNum type="alphaUcPeriod"/>
            </a:pPr>
            <a:r>
              <a:rPr lang="en-US" sz="2800" dirty="0"/>
              <a:t>Duplicate existing CZ authority via:</a:t>
            </a:r>
            <a:br>
              <a:rPr lang="en-US" sz="2800" dirty="0"/>
            </a:br>
            <a:r>
              <a:rPr lang="en-US" sz="2800" dirty="0"/>
              <a:t>Open it in metadata editor and click "File &gt; Duplicate"</a:t>
            </a:r>
          </a:p>
          <a:p>
            <a:pPr marL="514350" indent="-514350">
              <a:buFont typeface="+mj-lt"/>
              <a:buAutoNum type="arabicPeriod"/>
            </a:pPr>
            <a:r>
              <a:rPr lang="en-US" sz="2800" dirty="0"/>
              <a:t>Catalog record as desired and save</a:t>
            </a:r>
          </a:p>
        </p:txBody>
      </p:sp>
    </p:spTree>
    <p:extLst>
      <p:ext uri="{BB962C8B-B14F-4D97-AF65-F5344CB8AC3E}">
        <p14:creationId xmlns:p14="http://schemas.microsoft.com/office/powerpoint/2010/main" val="3958539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Contributing a new CZ GND authority</a:t>
            </a:r>
          </a:p>
        </p:txBody>
      </p:sp>
      <p:sp>
        <p:nvSpPr>
          <p:cNvPr id="4" name="Slide Number Placeholder 3"/>
          <p:cNvSpPr>
            <a:spLocks noGrp="1"/>
          </p:cNvSpPr>
          <p:nvPr>
            <p:ph type="sldNum" sz="quarter" idx="12"/>
          </p:nvPr>
        </p:nvSpPr>
        <p:spPr/>
        <p:txBody>
          <a:bodyPr/>
          <a:lstStyle/>
          <a:p>
            <a:fld id="{1C146586-7EC2-481D-848F-8CE41EB2DE6C}" type="slidenum">
              <a:rPr lang="en-US" smtClean="0"/>
              <a:pPr/>
              <a:t>23</a:t>
            </a:fld>
            <a:endParaRPr lang="en-US" dirty="0"/>
          </a:p>
        </p:txBody>
      </p:sp>
      <p:pic>
        <p:nvPicPr>
          <p:cNvPr id="3" name="Picture 2"/>
          <p:cNvPicPr>
            <a:picLocks noChangeAspect="1"/>
          </p:cNvPicPr>
          <p:nvPr/>
        </p:nvPicPr>
        <p:blipFill>
          <a:blip r:embed="rId2"/>
          <a:stretch>
            <a:fillRect/>
          </a:stretch>
        </p:blipFill>
        <p:spPr>
          <a:xfrm>
            <a:off x="1031090" y="1874691"/>
            <a:ext cx="6716062" cy="2896004"/>
          </a:xfrm>
          <a:prstGeom prst="rect">
            <a:avLst/>
          </a:prstGeom>
          <a:ln>
            <a:solidFill>
              <a:schemeClr val="tx1"/>
            </a:solidFill>
          </a:ln>
        </p:spPr>
      </p:pic>
      <p:sp>
        <p:nvSpPr>
          <p:cNvPr id="8" name="Rectangle 7"/>
          <p:cNvSpPr/>
          <p:nvPr/>
        </p:nvSpPr>
        <p:spPr>
          <a:xfrm>
            <a:off x="4039458" y="2756262"/>
            <a:ext cx="3707694" cy="3526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031090" y="2139128"/>
            <a:ext cx="706270" cy="3526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31089" y="3211659"/>
            <a:ext cx="928339" cy="3526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6230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61907" y="2427509"/>
            <a:ext cx="7351656" cy="2771509"/>
          </a:xfrm>
          <a:prstGeom prst="rect">
            <a:avLst/>
          </a:prstGeom>
          <a:ln>
            <a:solidFill>
              <a:schemeClr val="tx1"/>
            </a:solidFill>
          </a:ln>
        </p:spPr>
      </p:pic>
      <p:sp>
        <p:nvSpPr>
          <p:cNvPr id="2" name="Title 1"/>
          <p:cNvSpPr>
            <a:spLocks noGrp="1"/>
          </p:cNvSpPr>
          <p:nvPr>
            <p:ph type="title"/>
          </p:nvPr>
        </p:nvSpPr>
        <p:spPr/>
        <p:txBody>
          <a:bodyPr/>
          <a:lstStyle/>
          <a:p>
            <a:r>
              <a:rPr lang="en-US" dirty="0"/>
              <a:t>Contributing a new CZ GND authority</a:t>
            </a:r>
          </a:p>
        </p:txBody>
      </p:sp>
      <p:sp>
        <p:nvSpPr>
          <p:cNvPr id="4" name="Slide Number Placeholder 3"/>
          <p:cNvSpPr>
            <a:spLocks noGrp="1"/>
          </p:cNvSpPr>
          <p:nvPr>
            <p:ph type="sldNum" sz="quarter" idx="12"/>
          </p:nvPr>
        </p:nvSpPr>
        <p:spPr/>
        <p:txBody>
          <a:bodyPr/>
          <a:lstStyle/>
          <a:p>
            <a:fld id="{1C146586-7EC2-481D-848F-8CE41EB2DE6C}" type="slidenum">
              <a:rPr lang="en-US" smtClean="0"/>
              <a:pPr/>
              <a:t>24</a:t>
            </a:fld>
            <a:endParaRPr lang="en-US" dirty="0"/>
          </a:p>
        </p:txBody>
      </p:sp>
      <p:sp>
        <p:nvSpPr>
          <p:cNvPr id="9" name="TextBox 8"/>
          <p:cNvSpPr txBox="1"/>
          <p:nvPr/>
        </p:nvSpPr>
        <p:spPr>
          <a:xfrm>
            <a:off x="182880" y="702721"/>
            <a:ext cx="8817429" cy="1384995"/>
          </a:xfrm>
          <a:prstGeom prst="rect">
            <a:avLst/>
          </a:prstGeom>
          <a:noFill/>
        </p:spPr>
        <p:txBody>
          <a:bodyPr wrap="square" rtlCol="0">
            <a:spAutoFit/>
          </a:bodyPr>
          <a:lstStyle/>
          <a:p>
            <a:pPr marL="285750" indent="-285750">
              <a:buFont typeface="Arial" panose="020B0604020202020204" pitchFamily="34" charset="0"/>
              <a:buChar char="•"/>
            </a:pPr>
            <a:r>
              <a:rPr lang="en-US" sz="2800" dirty="0"/>
              <a:t>Here we have catalogued a GND authority record with</a:t>
            </a:r>
          </a:p>
          <a:p>
            <a:pPr marL="1028700" lvl="1" indent="-571500">
              <a:buFont typeface="+mj-lt"/>
              <a:buAutoNum type="romanUcPeriod"/>
            </a:pPr>
            <a:r>
              <a:rPr lang="en-US" sz="2800" dirty="0"/>
              <a:t>Preferred term "</a:t>
            </a:r>
            <a:r>
              <a:rPr lang="en-US" sz="2800" dirty="0" err="1"/>
              <a:t>Safransk</a:t>
            </a:r>
            <a:r>
              <a:rPr lang="en-US" sz="2800" b="1" dirty="0" err="1">
                <a:solidFill>
                  <a:srgbClr val="FF0000"/>
                </a:solidFill>
              </a:rPr>
              <a:t>y</a:t>
            </a:r>
            <a:r>
              <a:rPr lang="en-US" sz="2800" dirty="0"/>
              <a:t>, Thomas" </a:t>
            </a:r>
          </a:p>
          <a:p>
            <a:pPr marL="1028700" lvl="1" indent="-571500">
              <a:buFont typeface="+mj-lt"/>
              <a:buAutoNum type="romanUcPeriod"/>
            </a:pPr>
            <a:r>
              <a:rPr lang="en-US" sz="2800" dirty="0"/>
              <a:t>Non-preferred term "</a:t>
            </a:r>
            <a:r>
              <a:rPr lang="en-US" sz="2800" dirty="0" err="1"/>
              <a:t>Safransk</a:t>
            </a:r>
            <a:r>
              <a:rPr lang="en-US" sz="2800" b="1" dirty="0" err="1">
                <a:solidFill>
                  <a:srgbClr val="FF0000"/>
                </a:solidFill>
              </a:rPr>
              <a:t>i</a:t>
            </a:r>
            <a:r>
              <a:rPr lang="en-US" sz="2800" dirty="0"/>
              <a:t>, Thomas"</a:t>
            </a:r>
          </a:p>
        </p:txBody>
      </p:sp>
      <p:sp>
        <p:nvSpPr>
          <p:cNvPr id="8" name="Rectangle 7"/>
          <p:cNvSpPr/>
          <p:nvPr/>
        </p:nvSpPr>
        <p:spPr>
          <a:xfrm>
            <a:off x="861906" y="4572002"/>
            <a:ext cx="3801531" cy="6270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7579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9388" y="2052445"/>
            <a:ext cx="8945223" cy="2753109"/>
          </a:xfrm>
          <a:prstGeom prst="rect">
            <a:avLst/>
          </a:prstGeom>
          <a:ln>
            <a:solidFill>
              <a:schemeClr val="accent1"/>
            </a:solidFill>
          </a:ln>
        </p:spPr>
      </p:pic>
      <p:sp>
        <p:nvSpPr>
          <p:cNvPr id="2" name="Title 1"/>
          <p:cNvSpPr>
            <a:spLocks noGrp="1"/>
          </p:cNvSpPr>
          <p:nvPr>
            <p:ph type="title"/>
          </p:nvPr>
        </p:nvSpPr>
        <p:spPr/>
        <p:txBody>
          <a:bodyPr/>
          <a:lstStyle/>
          <a:p>
            <a:r>
              <a:rPr lang="en-US" dirty="0"/>
              <a:t>Contributing a new CZ GND authority</a:t>
            </a:r>
          </a:p>
        </p:txBody>
      </p:sp>
      <p:sp>
        <p:nvSpPr>
          <p:cNvPr id="4" name="Slide Number Placeholder 3"/>
          <p:cNvSpPr>
            <a:spLocks noGrp="1"/>
          </p:cNvSpPr>
          <p:nvPr>
            <p:ph type="sldNum" sz="quarter" idx="12"/>
          </p:nvPr>
        </p:nvSpPr>
        <p:spPr/>
        <p:txBody>
          <a:bodyPr/>
          <a:lstStyle/>
          <a:p>
            <a:fld id="{1C146586-7EC2-481D-848F-8CE41EB2DE6C}" type="slidenum">
              <a:rPr lang="en-US" smtClean="0"/>
              <a:pPr/>
              <a:t>25</a:t>
            </a:fld>
            <a:endParaRPr lang="en-US" dirty="0"/>
          </a:p>
        </p:txBody>
      </p:sp>
      <p:sp>
        <p:nvSpPr>
          <p:cNvPr id="9" name="TextBox 8"/>
          <p:cNvSpPr txBox="1"/>
          <p:nvPr/>
        </p:nvSpPr>
        <p:spPr>
          <a:xfrm>
            <a:off x="182880" y="702721"/>
            <a:ext cx="8817429" cy="954107"/>
          </a:xfrm>
          <a:prstGeom prst="rect">
            <a:avLst/>
          </a:prstGeom>
          <a:noFill/>
        </p:spPr>
        <p:txBody>
          <a:bodyPr wrap="square" rtlCol="0">
            <a:spAutoFit/>
          </a:bodyPr>
          <a:lstStyle/>
          <a:p>
            <a:pPr marL="285750" indent="-285750">
              <a:buFont typeface="Arial" panose="020B0604020202020204" pitchFamily="34" charset="0"/>
              <a:buChar char="•"/>
            </a:pPr>
            <a:r>
              <a:rPr lang="en-US" sz="2800" dirty="0"/>
              <a:t>If we search the CZ we see that he has been successfully contributed as a GND authority.</a:t>
            </a:r>
          </a:p>
        </p:txBody>
      </p:sp>
      <p:sp>
        <p:nvSpPr>
          <p:cNvPr id="8" name="Rectangle 7"/>
          <p:cNvSpPr/>
          <p:nvPr/>
        </p:nvSpPr>
        <p:spPr>
          <a:xfrm>
            <a:off x="414046" y="3657601"/>
            <a:ext cx="1401692" cy="2351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14044" y="4193177"/>
            <a:ext cx="2342219" cy="27353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14044" y="3201188"/>
            <a:ext cx="2342219" cy="3127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250152" y="2097035"/>
            <a:ext cx="1205666" cy="5155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78440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Agenda</a:t>
            </a:r>
          </a:p>
        </p:txBody>
      </p:sp>
      <p:sp>
        <p:nvSpPr>
          <p:cNvPr id="4" name="Slide Number Placeholder 3"/>
          <p:cNvSpPr>
            <a:spLocks noGrp="1"/>
          </p:cNvSpPr>
          <p:nvPr>
            <p:ph type="sldNum" sz="quarter" idx="12"/>
          </p:nvPr>
        </p:nvSpPr>
        <p:spPr/>
        <p:txBody>
          <a:bodyPr/>
          <a:lstStyle/>
          <a:p>
            <a:fld id="{1C146586-7EC2-481D-848F-8CE41EB2DE6C}" type="slidenum">
              <a:rPr lang="en-US" smtClean="0"/>
              <a:pPr/>
              <a:t>26</a:t>
            </a:fld>
            <a:endParaRPr lang="en-US" dirty="0"/>
          </a:p>
        </p:txBody>
      </p:sp>
      <p:pic>
        <p:nvPicPr>
          <p:cNvPr id="3" name="Picture 2"/>
          <p:cNvPicPr>
            <a:picLocks noChangeAspect="1"/>
          </p:cNvPicPr>
          <p:nvPr/>
        </p:nvPicPr>
        <p:blipFill>
          <a:blip r:embed="rId2"/>
          <a:stretch>
            <a:fillRect/>
          </a:stretch>
        </p:blipFill>
        <p:spPr>
          <a:xfrm>
            <a:off x="1559" y="0"/>
            <a:ext cx="9144000" cy="6834792"/>
          </a:xfrm>
          <a:prstGeom prst="rect">
            <a:avLst/>
          </a:prstGeom>
        </p:spPr>
      </p:pic>
      <p:sp>
        <p:nvSpPr>
          <p:cNvPr id="5" name="TextBox 4"/>
          <p:cNvSpPr txBox="1"/>
          <p:nvPr/>
        </p:nvSpPr>
        <p:spPr>
          <a:xfrm>
            <a:off x="4833257" y="1397726"/>
            <a:ext cx="3735977" cy="553998"/>
          </a:xfrm>
          <a:prstGeom prst="rect">
            <a:avLst/>
          </a:prstGeom>
          <a:solidFill>
            <a:schemeClr val="bg1"/>
          </a:solidFill>
        </p:spPr>
        <p:txBody>
          <a:bodyPr wrap="square" rtlCol="0">
            <a:spAutoFit/>
          </a:bodyPr>
          <a:lstStyle/>
          <a:p>
            <a:r>
              <a:rPr lang="en-US" sz="3000" dirty="0"/>
              <a:t>Introduction</a:t>
            </a:r>
          </a:p>
        </p:txBody>
      </p:sp>
      <p:sp>
        <p:nvSpPr>
          <p:cNvPr id="23" name="TextBox 22"/>
          <p:cNvSpPr txBox="1"/>
          <p:nvPr/>
        </p:nvSpPr>
        <p:spPr>
          <a:xfrm>
            <a:off x="4828901" y="2307773"/>
            <a:ext cx="3735977" cy="553998"/>
          </a:xfrm>
          <a:prstGeom prst="rect">
            <a:avLst/>
          </a:prstGeom>
          <a:solidFill>
            <a:schemeClr val="bg1"/>
          </a:solidFill>
        </p:spPr>
        <p:txBody>
          <a:bodyPr wrap="square" rtlCol="0">
            <a:spAutoFit/>
          </a:bodyPr>
          <a:lstStyle/>
          <a:p>
            <a:r>
              <a:rPr lang="en-US" sz="3000" dirty="0"/>
              <a:t>CZ definitions</a:t>
            </a:r>
          </a:p>
        </p:txBody>
      </p:sp>
      <p:sp>
        <p:nvSpPr>
          <p:cNvPr id="24" name="TextBox 23"/>
          <p:cNvSpPr txBox="1"/>
          <p:nvPr/>
        </p:nvSpPr>
        <p:spPr>
          <a:xfrm>
            <a:off x="4828985" y="3257009"/>
            <a:ext cx="3631389" cy="553998"/>
          </a:xfrm>
          <a:prstGeom prst="rect">
            <a:avLst/>
          </a:prstGeom>
          <a:solidFill>
            <a:schemeClr val="bg1"/>
          </a:solidFill>
        </p:spPr>
        <p:txBody>
          <a:bodyPr wrap="square" rtlCol="0">
            <a:spAutoFit/>
          </a:bodyPr>
          <a:lstStyle/>
          <a:p>
            <a:r>
              <a:rPr lang="en-US" sz="3000" dirty="0"/>
              <a:t>IZ definitions</a:t>
            </a:r>
          </a:p>
        </p:txBody>
      </p:sp>
      <p:sp>
        <p:nvSpPr>
          <p:cNvPr id="8" name="TextBox 4"/>
          <p:cNvSpPr txBox="1"/>
          <p:nvPr/>
        </p:nvSpPr>
        <p:spPr>
          <a:xfrm>
            <a:off x="4828901" y="4180119"/>
            <a:ext cx="3735977" cy="553998"/>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000" dirty="0"/>
              <a:t>Edit existing record</a:t>
            </a:r>
          </a:p>
        </p:txBody>
      </p:sp>
      <p:sp>
        <p:nvSpPr>
          <p:cNvPr id="10" name="TextBox 4"/>
          <p:cNvSpPr txBox="1"/>
          <p:nvPr/>
        </p:nvSpPr>
        <p:spPr>
          <a:xfrm>
            <a:off x="4811482" y="5103234"/>
            <a:ext cx="3753396" cy="553998"/>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000" dirty="0"/>
              <a:t>Contribute new record</a:t>
            </a:r>
          </a:p>
        </p:txBody>
      </p:sp>
      <p:sp>
        <p:nvSpPr>
          <p:cNvPr id="11" name="TextBox 4"/>
          <p:cNvSpPr txBox="1"/>
          <p:nvPr/>
        </p:nvSpPr>
        <p:spPr>
          <a:xfrm>
            <a:off x="4794063" y="6026343"/>
            <a:ext cx="3735977" cy="553998"/>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000" b="1" dirty="0"/>
              <a:t>Summary</a:t>
            </a:r>
          </a:p>
        </p:txBody>
      </p:sp>
    </p:spTree>
    <p:extLst>
      <p:ext uri="{BB962C8B-B14F-4D97-AF65-F5344CB8AC3E}">
        <p14:creationId xmlns:p14="http://schemas.microsoft.com/office/powerpoint/2010/main" val="42398051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4" name="Slide Number Placeholder 3"/>
          <p:cNvSpPr>
            <a:spLocks noGrp="1"/>
          </p:cNvSpPr>
          <p:nvPr>
            <p:ph type="sldNum" sz="quarter" idx="12"/>
          </p:nvPr>
        </p:nvSpPr>
        <p:spPr/>
        <p:txBody>
          <a:bodyPr/>
          <a:lstStyle/>
          <a:p>
            <a:fld id="{1C146586-7EC2-481D-848F-8CE41EB2DE6C}" type="slidenum">
              <a:rPr lang="en-US" smtClean="0"/>
              <a:pPr/>
              <a:t>27</a:t>
            </a:fld>
            <a:endParaRPr lang="en-US" dirty="0"/>
          </a:p>
        </p:txBody>
      </p:sp>
      <p:sp>
        <p:nvSpPr>
          <p:cNvPr id="9" name="TextBox 8"/>
          <p:cNvSpPr txBox="1"/>
          <p:nvPr/>
        </p:nvSpPr>
        <p:spPr>
          <a:xfrm>
            <a:off x="182880" y="781099"/>
            <a:ext cx="8817429" cy="3046988"/>
          </a:xfrm>
          <a:prstGeom prst="rect">
            <a:avLst/>
          </a:prstGeom>
          <a:noFill/>
        </p:spPr>
        <p:txBody>
          <a:bodyPr wrap="square" rtlCol="0">
            <a:spAutoFit/>
          </a:bodyPr>
          <a:lstStyle/>
          <a:p>
            <a:pPr marL="285750" indent="-285750">
              <a:buFont typeface="Arial" panose="020B0604020202020204" pitchFamily="34" charset="0"/>
              <a:buChar char="•"/>
            </a:pPr>
            <a:r>
              <a:rPr lang="en-US" sz="3200" dirty="0"/>
              <a:t>If an institution is defined as a GND contributor by Ex Libris then it may</a:t>
            </a:r>
          </a:p>
          <a:p>
            <a:pPr marL="971550" lvl="1" indent="-514350">
              <a:buFont typeface="+mj-lt"/>
              <a:buAutoNum type="arabicPeriod"/>
            </a:pPr>
            <a:r>
              <a:rPr lang="en-US" sz="3200" dirty="0"/>
              <a:t>Contribute new GND authority records to an external system which upon approval by that system will copy it to the CZ</a:t>
            </a:r>
          </a:p>
          <a:p>
            <a:pPr marL="971550" lvl="1" indent="-514350">
              <a:buFont typeface="+mj-lt"/>
              <a:buAutoNum type="arabicPeriod"/>
            </a:pPr>
            <a:r>
              <a:rPr lang="en-US" sz="3200" dirty="0"/>
              <a:t>Edit existing GND authority records in the CZ</a:t>
            </a:r>
          </a:p>
        </p:txBody>
      </p:sp>
    </p:spTree>
    <p:extLst>
      <p:ext uri="{BB962C8B-B14F-4D97-AF65-F5344CB8AC3E}">
        <p14:creationId xmlns:p14="http://schemas.microsoft.com/office/powerpoint/2010/main" val="117754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4" name="Slide Number Placeholder 3"/>
          <p:cNvSpPr>
            <a:spLocks noGrp="1"/>
          </p:cNvSpPr>
          <p:nvPr>
            <p:ph type="sldNum" sz="quarter" idx="12"/>
          </p:nvPr>
        </p:nvSpPr>
        <p:spPr/>
        <p:txBody>
          <a:bodyPr/>
          <a:lstStyle/>
          <a:p>
            <a:fld id="{1C146586-7EC2-481D-848F-8CE41EB2DE6C}" type="slidenum">
              <a:rPr lang="en-US" smtClean="0"/>
              <a:pPr/>
              <a:t>28</a:t>
            </a:fld>
            <a:endParaRPr lang="en-US" dirty="0"/>
          </a:p>
        </p:txBody>
      </p:sp>
      <p:sp>
        <p:nvSpPr>
          <p:cNvPr id="9" name="TextBox 8"/>
          <p:cNvSpPr txBox="1"/>
          <p:nvPr/>
        </p:nvSpPr>
        <p:spPr>
          <a:xfrm>
            <a:off x="182880" y="781099"/>
            <a:ext cx="8817429" cy="4031873"/>
          </a:xfrm>
          <a:prstGeom prst="rect">
            <a:avLst/>
          </a:prstGeom>
          <a:noFill/>
        </p:spPr>
        <p:txBody>
          <a:bodyPr wrap="square" rtlCol="0">
            <a:spAutoFit/>
          </a:bodyPr>
          <a:lstStyle/>
          <a:p>
            <a:pPr marL="285750" indent="-285750">
              <a:buFont typeface="Arial" panose="020B0604020202020204" pitchFamily="34" charset="0"/>
              <a:buChar char="•"/>
            </a:pPr>
            <a:r>
              <a:rPr lang="en-US" sz="3200" dirty="0"/>
              <a:t>New records are contributed by the institution by either</a:t>
            </a:r>
          </a:p>
          <a:p>
            <a:pPr marL="971550" lvl="1" indent="-514350">
              <a:buFont typeface="+mj-lt"/>
              <a:buAutoNum type="alphaUcPeriod"/>
            </a:pPr>
            <a:r>
              <a:rPr lang="en-US" sz="3200" dirty="0"/>
              <a:t>Cataloging a new record and saving</a:t>
            </a:r>
          </a:p>
          <a:p>
            <a:pPr marL="971550" lvl="1" indent="-514350">
              <a:buFont typeface="+mj-lt"/>
              <a:buAutoNum type="alphaUcPeriod"/>
            </a:pPr>
            <a:r>
              <a:rPr lang="en-US" sz="3200" dirty="0"/>
              <a:t>Duplicating an existing record and saving</a:t>
            </a:r>
          </a:p>
          <a:p>
            <a:pPr marL="285750" indent="-285750">
              <a:buFont typeface="Arial" panose="020B0604020202020204" pitchFamily="34" charset="0"/>
              <a:buChar char="•"/>
            </a:pPr>
            <a:r>
              <a:rPr lang="en-US" sz="3200" dirty="0"/>
              <a:t>Existing records are edited by </a:t>
            </a:r>
          </a:p>
          <a:p>
            <a:pPr marL="971550" lvl="1" indent="-514350">
              <a:buFont typeface="+mj-lt"/>
              <a:buAutoNum type="arabicPeriod"/>
            </a:pPr>
            <a:r>
              <a:rPr lang="en-US" sz="3200" dirty="0"/>
              <a:t>Finding the record in the CZ</a:t>
            </a:r>
          </a:p>
          <a:p>
            <a:pPr marL="971550" lvl="1" indent="-514350">
              <a:buFont typeface="+mj-lt"/>
              <a:buAutoNum type="arabicPeriod"/>
            </a:pPr>
            <a:r>
              <a:rPr lang="en-US" sz="3200" dirty="0"/>
              <a:t>Clicking 'Edit record"</a:t>
            </a:r>
          </a:p>
          <a:p>
            <a:pPr marL="971550" lvl="1" indent="-514350">
              <a:buFont typeface="+mj-lt"/>
              <a:buAutoNum type="arabicPeriod"/>
            </a:pPr>
            <a:r>
              <a:rPr lang="en-US" sz="3200" dirty="0"/>
              <a:t>Editing and saving the record</a:t>
            </a:r>
          </a:p>
        </p:txBody>
      </p:sp>
    </p:spTree>
    <p:extLst>
      <p:ext uri="{BB962C8B-B14F-4D97-AF65-F5344CB8AC3E}">
        <p14:creationId xmlns:p14="http://schemas.microsoft.com/office/powerpoint/2010/main" val="35785598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4" name="Slide Number Placeholder 3"/>
          <p:cNvSpPr>
            <a:spLocks noGrp="1"/>
          </p:cNvSpPr>
          <p:nvPr>
            <p:ph type="sldNum" sz="quarter" idx="12"/>
          </p:nvPr>
        </p:nvSpPr>
        <p:spPr/>
        <p:txBody>
          <a:bodyPr/>
          <a:lstStyle/>
          <a:p>
            <a:fld id="{1C146586-7EC2-481D-848F-8CE41EB2DE6C}" type="slidenum">
              <a:rPr lang="en-US" smtClean="0"/>
              <a:pPr/>
              <a:t>29</a:t>
            </a:fld>
            <a:endParaRPr lang="en-US" dirty="0"/>
          </a:p>
        </p:txBody>
      </p:sp>
      <p:sp>
        <p:nvSpPr>
          <p:cNvPr id="9" name="TextBox 8"/>
          <p:cNvSpPr txBox="1"/>
          <p:nvPr/>
        </p:nvSpPr>
        <p:spPr>
          <a:xfrm>
            <a:off x="182880" y="781099"/>
            <a:ext cx="8817429" cy="2554545"/>
          </a:xfrm>
          <a:prstGeom prst="rect">
            <a:avLst/>
          </a:prstGeom>
          <a:noFill/>
        </p:spPr>
        <p:txBody>
          <a:bodyPr wrap="square" rtlCol="0">
            <a:spAutoFit/>
          </a:bodyPr>
          <a:lstStyle/>
          <a:p>
            <a:pPr marL="285750" indent="-285750">
              <a:buFont typeface="Arial" panose="020B0604020202020204" pitchFamily="34" charset="0"/>
              <a:buChar char="•"/>
            </a:pPr>
            <a:r>
              <a:rPr lang="en-US" sz="3200" dirty="0"/>
              <a:t>Each institution can control who can edit these records by using the cataloging level feature</a:t>
            </a:r>
          </a:p>
          <a:p>
            <a:pPr marL="285750" indent="-285750">
              <a:buFont typeface="Arial" panose="020B0604020202020204" pitchFamily="34" charset="0"/>
              <a:buChar char="•"/>
            </a:pPr>
            <a:r>
              <a:rPr lang="en-US" sz="3200" dirty="0"/>
              <a:t>When the authority record is contributed or edited it is immediately available for all other institutions to see and use.</a:t>
            </a:r>
          </a:p>
        </p:txBody>
      </p:sp>
    </p:spTree>
    <p:extLst>
      <p:ext uri="{BB962C8B-B14F-4D97-AF65-F5344CB8AC3E}">
        <p14:creationId xmlns:p14="http://schemas.microsoft.com/office/powerpoint/2010/main" val="3310651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Introduction</a:t>
            </a:r>
          </a:p>
        </p:txBody>
      </p:sp>
      <p:sp>
        <p:nvSpPr>
          <p:cNvPr id="4" name="Slide Number Placeholder 3"/>
          <p:cNvSpPr>
            <a:spLocks noGrp="1"/>
          </p:cNvSpPr>
          <p:nvPr>
            <p:ph type="sldNum" sz="quarter" idx="12"/>
          </p:nvPr>
        </p:nvSpPr>
        <p:spPr/>
        <p:txBody>
          <a:bodyPr/>
          <a:lstStyle/>
          <a:p>
            <a:fld id="{1C146586-7EC2-481D-848F-8CE41EB2DE6C}" type="slidenum">
              <a:rPr lang="en-US" smtClean="0"/>
              <a:pPr/>
              <a:t>3</a:t>
            </a:fld>
            <a:endParaRPr lang="en-US" dirty="0"/>
          </a:p>
        </p:txBody>
      </p:sp>
      <p:sp>
        <p:nvSpPr>
          <p:cNvPr id="3" name="TextBox 2"/>
          <p:cNvSpPr txBox="1"/>
          <p:nvPr/>
        </p:nvSpPr>
        <p:spPr>
          <a:xfrm>
            <a:off x="265576" y="1174369"/>
            <a:ext cx="8615966" cy="5262979"/>
          </a:xfrm>
          <a:prstGeom prst="rect">
            <a:avLst/>
          </a:prstGeom>
          <a:noFill/>
        </p:spPr>
        <p:txBody>
          <a:bodyPr wrap="square" rtlCol="0">
            <a:spAutoFit/>
          </a:bodyPr>
          <a:lstStyle/>
          <a:p>
            <a:pPr marL="342900" indent="-342900">
              <a:buFont typeface="Arial" panose="020B0604020202020204" pitchFamily="34" charset="0"/>
              <a:buChar char="•"/>
            </a:pPr>
            <a:r>
              <a:rPr lang="en-US" sz="2800" dirty="0"/>
              <a:t>This presentation will discuss how institutions can </a:t>
            </a:r>
            <a:br>
              <a:rPr lang="en-US" sz="2800" dirty="0"/>
            </a:br>
            <a:endParaRPr lang="en-US" sz="2800" dirty="0"/>
          </a:p>
          <a:p>
            <a:pPr marL="514350" indent="-514350">
              <a:buFont typeface="+mj-lt"/>
              <a:buAutoNum type="arabicPeriod"/>
            </a:pPr>
            <a:r>
              <a:rPr lang="en-US" sz="2800" dirty="0"/>
              <a:t>Contribute GND authority records to an external system which upon approval copies them to the Alma community zone</a:t>
            </a:r>
          </a:p>
          <a:p>
            <a:pPr marL="514350" indent="-514350">
              <a:buFont typeface="+mj-lt"/>
              <a:buAutoNum type="arabicPeriod"/>
            </a:pPr>
            <a:r>
              <a:rPr lang="en-US" sz="2800" dirty="0"/>
              <a:t>Edit existing GND authority records in the Alma community zone</a:t>
            </a:r>
          </a:p>
          <a:p>
            <a:pPr marL="514350" indent="-514350">
              <a:buFont typeface="+mj-lt"/>
              <a:buAutoNum type="arabicPeriod"/>
            </a:pPr>
            <a:endParaRPr lang="en-US" sz="2800" dirty="0"/>
          </a:p>
          <a:p>
            <a:pPr marL="514350" indent="-514350">
              <a:buFont typeface="Arial" panose="020B0604020202020204" pitchFamily="34" charset="0"/>
              <a:buChar char="•"/>
            </a:pPr>
            <a:r>
              <a:rPr lang="en-US" sz="2800" dirty="0"/>
              <a:t>For the remainder of this document:</a:t>
            </a:r>
          </a:p>
          <a:p>
            <a:pPr marL="514350" indent="-514350">
              <a:buFont typeface="+mj-lt"/>
              <a:buAutoNum type="arabicPeriod"/>
            </a:pPr>
            <a:r>
              <a:rPr lang="en-US" sz="2800" dirty="0"/>
              <a:t>We will use "CZ" abbreviation for "Community Zone"</a:t>
            </a:r>
          </a:p>
          <a:p>
            <a:pPr marL="514350" indent="-514350">
              <a:buFont typeface="+mj-lt"/>
              <a:buAutoNum type="arabicPeriod"/>
            </a:pPr>
            <a:r>
              <a:rPr lang="en-US" sz="2800" dirty="0"/>
              <a:t>When we state "contribute" we also mean both "contribute new" and "edit existing"</a:t>
            </a:r>
          </a:p>
        </p:txBody>
      </p:sp>
    </p:spTree>
    <p:extLst>
      <p:ext uri="{BB962C8B-B14F-4D97-AF65-F5344CB8AC3E}">
        <p14:creationId xmlns:p14="http://schemas.microsoft.com/office/powerpoint/2010/main" val="32841499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41371"/>
            <a:ext cx="7772400" cy="718782"/>
          </a:xfrm>
        </p:spPr>
        <p:txBody>
          <a:bodyPr/>
          <a:lstStyle/>
          <a:p>
            <a:r>
              <a:rPr lang="en-US" dirty="0"/>
              <a:t>THANK YOU</a:t>
            </a:r>
          </a:p>
        </p:txBody>
      </p:sp>
      <p:pic>
        <p:nvPicPr>
          <p:cNvPr id="3" name="Picture 2"/>
          <p:cNvPicPr>
            <a:picLocks noChangeAspect="1"/>
          </p:cNvPicPr>
          <p:nvPr/>
        </p:nvPicPr>
        <p:blipFill>
          <a:blip r:embed="rId2"/>
          <a:stretch>
            <a:fillRect/>
          </a:stretch>
        </p:blipFill>
        <p:spPr>
          <a:xfrm>
            <a:off x="-13063" y="822960"/>
            <a:ext cx="9189720" cy="5123088"/>
          </a:xfrm>
          <a:prstGeom prst="rect">
            <a:avLst/>
          </a:prstGeom>
        </p:spPr>
      </p:pic>
      <p:pic>
        <p:nvPicPr>
          <p:cNvPr id="4" name="Picture 3"/>
          <p:cNvPicPr>
            <a:picLocks noChangeAspect="1"/>
          </p:cNvPicPr>
          <p:nvPr/>
        </p:nvPicPr>
        <p:blipFill>
          <a:blip r:embed="rId3"/>
          <a:stretch>
            <a:fillRect/>
          </a:stretch>
        </p:blipFill>
        <p:spPr>
          <a:xfrm>
            <a:off x="-19594" y="1496"/>
            <a:ext cx="9189720" cy="1716761"/>
          </a:xfrm>
          <a:prstGeom prst="rect">
            <a:avLst/>
          </a:prstGeom>
        </p:spPr>
      </p:pic>
    </p:spTree>
    <p:extLst>
      <p:ext uri="{BB962C8B-B14F-4D97-AF65-F5344CB8AC3E}">
        <p14:creationId xmlns:p14="http://schemas.microsoft.com/office/powerpoint/2010/main" val="674551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Introduction</a:t>
            </a:r>
          </a:p>
        </p:txBody>
      </p:sp>
      <p:sp>
        <p:nvSpPr>
          <p:cNvPr id="4" name="Slide Number Placeholder 3"/>
          <p:cNvSpPr>
            <a:spLocks noGrp="1"/>
          </p:cNvSpPr>
          <p:nvPr>
            <p:ph type="sldNum" sz="quarter" idx="12"/>
          </p:nvPr>
        </p:nvSpPr>
        <p:spPr/>
        <p:txBody>
          <a:bodyPr/>
          <a:lstStyle/>
          <a:p>
            <a:fld id="{1C146586-7EC2-481D-848F-8CE41EB2DE6C}" type="slidenum">
              <a:rPr lang="en-US" smtClean="0"/>
              <a:pPr/>
              <a:t>4</a:t>
            </a:fld>
            <a:endParaRPr lang="en-US" dirty="0"/>
          </a:p>
        </p:txBody>
      </p:sp>
      <p:sp>
        <p:nvSpPr>
          <p:cNvPr id="3" name="TextBox 2"/>
          <p:cNvSpPr txBox="1"/>
          <p:nvPr/>
        </p:nvSpPr>
        <p:spPr>
          <a:xfrm>
            <a:off x="218941" y="1004552"/>
            <a:ext cx="8615966" cy="4401205"/>
          </a:xfrm>
          <a:prstGeom prst="rect">
            <a:avLst/>
          </a:prstGeom>
          <a:noFill/>
        </p:spPr>
        <p:txBody>
          <a:bodyPr wrap="square" rtlCol="0">
            <a:spAutoFit/>
          </a:bodyPr>
          <a:lstStyle/>
          <a:p>
            <a:pPr marL="342900" indent="-342900">
              <a:buFont typeface="Arial" panose="020B0604020202020204" pitchFamily="34" charset="0"/>
              <a:buChar char="•"/>
            </a:pPr>
            <a:r>
              <a:rPr lang="en-US" sz="2800" dirty="0"/>
              <a:t>We will not be discussing the use of the GND authority records in the institution’s repository.  </a:t>
            </a:r>
            <a:br>
              <a:rPr lang="en-US" sz="2800" dirty="0"/>
            </a:br>
            <a:endParaRPr lang="en-US" sz="2800" dirty="0"/>
          </a:p>
          <a:p>
            <a:pPr marL="342900" indent="-342900">
              <a:buFont typeface="Arial" panose="020B0604020202020204" pitchFamily="34" charset="0"/>
              <a:buChar char="•"/>
            </a:pPr>
            <a:r>
              <a:rPr lang="en-US" sz="2800" dirty="0"/>
              <a:t>For information about the use of the GND authority records in the institution’s repository see: </a:t>
            </a:r>
            <a:r>
              <a:rPr lang="en-US" sz="2800" dirty="0">
                <a:hlinkClick r:id="rId2"/>
              </a:rPr>
              <a:t>https://knowledge.exlibrisgroup.com/Alma/Product_Documentation/Alma_Online_Help_(English)/Resource_Management/040Metadata_Management/060Working_with_Authority_Records#GND_Bibliographic_Control_Fields_Used_with_F3</a:t>
            </a:r>
            <a:r>
              <a:rPr lang="en-US" sz="2800" dirty="0"/>
              <a:t> </a:t>
            </a:r>
          </a:p>
        </p:txBody>
      </p:sp>
    </p:spTree>
    <p:extLst>
      <p:ext uri="{BB962C8B-B14F-4D97-AF65-F5344CB8AC3E}">
        <p14:creationId xmlns:p14="http://schemas.microsoft.com/office/powerpoint/2010/main" val="4149253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Agenda</a:t>
            </a:r>
          </a:p>
        </p:txBody>
      </p:sp>
      <p:sp>
        <p:nvSpPr>
          <p:cNvPr id="4" name="Slide Number Placeholder 3"/>
          <p:cNvSpPr>
            <a:spLocks noGrp="1"/>
          </p:cNvSpPr>
          <p:nvPr>
            <p:ph type="sldNum" sz="quarter" idx="12"/>
          </p:nvPr>
        </p:nvSpPr>
        <p:spPr/>
        <p:txBody>
          <a:bodyPr/>
          <a:lstStyle/>
          <a:p>
            <a:fld id="{1C146586-7EC2-481D-848F-8CE41EB2DE6C}" type="slidenum">
              <a:rPr lang="en-US" smtClean="0"/>
              <a:pPr/>
              <a:t>5</a:t>
            </a:fld>
            <a:endParaRPr lang="en-US" dirty="0"/>
          </a:p>
        </p:txBody>
      </p:sp>
      <p:pic>
        <p:nvPicPr>
          <p:cNvPr id="3" name="Picture 2"/>
          <p:cNvPicPr>
            <a:picLocks noChangeAspect="1"/>
          </p:cNvPicPr>
          <p:nvPr/>
        </p:nvPicPr>
        <p:blipFill>
          <a:blip r:embed="rId2"/>
          <a:stretch>
            <a:fillRect/>
          </a:stretch>
        </p:blipFill>
        <p:spPr>
          <a:xfrm>
            <a:off x="1559" y="0"/>
            <a:ext cx="9144000" cy="6834792"/>
          </a:xfrm>
          <a:prstGeom prst="rect">
            <a:avLst/>
          </a:prstGeom>
        </p:spPr>
      </p:pic>
      <p:sp>
        <p:nvSpPr>
          <p:cNvPr id="5" name="TextBox 4"/>
          <p:cNvSpPr txBox="1"/>
          <p:nvPr/>
        </p:nvSpPr>
        <p:spPr>
          <a:xfrm>
            <a:off x="4833257" y="1397726"/>
            <a:ext cx="3735977" cy="553998"/>
          </a:xfrm>
          <a:prstGeom prst="rect">
            <a:avLst/>
          </a:prstGeom>
          <a:solidFill>
            <a:schemeClr val="bg1"/>
          </a:solidFill>
        </p:spPr>
        <p:txBody>
          <a:bodyPr wrap="square" rtlCol="0">
            <a:spAutoFit/>
          </a:bodyPr>
          <a:lstStyle/>
          <a:p>
            <a:r>
              <a:rPr lang="en-US" sz="3000" dirty="0"/>
              <a:t>Introduction</a:t>
            </a:r>
          </a:p>
        </p:txBody>
      </p:sp>
      <p:sp>
        <p:nvSpPr>
          <p:cNvPr id="23" name="TextBox 22"/>
          <p:cNvSpPr txBox="1"/>
          <p:nvPr/>
        </p:nvSpPr>
        <p:spPr>
          <a:xfrm>
            <a:off x="4828901" y="2307773"/>
            <a:ext cx="3735977" cy="553998"/>
          </a:xfrm>
          <a:prstGeom prst="rect">
            <a:avLst/>
          </a:prstGeom>
          <a:solidFill>
            <a:schemeClr val="bg1"/>
          </a:solidFill>
        </p:spPr>
        <p:txBody>
          <a:bodyPr wrap="square" rtlCol="0">
            <a:spAutoFit/>
          </a:bodyPr>
          <a:lstStyle/>
          <a:p>
            <a:r>
              <a:rPr lang="en-US" sz="3000" b="1" dirty="0"/>
              <a:t>CZ definitions</a:t>
            </a:r>
          </a:p>
        </p:txBody>
      </p:sp>
      <p:sp>
        <p:nvSpPr>
          <p:cNvPr id="24" name="TextBox 23"/>
          <p:cNvSpPr txBox="1"/>
          <p:nvPr/>
        </p:nvSpPr>
        <p:spPr>
          <a:xfrm>
            <a:off x="4828985" y="3257009"/>
            <a:ext cx="3631389" cy="553998"/>
          </a:xfrm>
          <a:prstGeom prst="rect">
            <a:avLst/>
          </a:prstGeom>
          <a:solidFill>
            <a:schemeClr val="bg1"/>
          </a:solidFill>
        </p:spPr>
        <p:txBody>
          <a:bodyPr wrap="square" rtlCol="0">
            <a:spAutoFit/>
          </a:bodyPr>
          <a:lstStyle/>
          <a:p>
            <a:r>
              <a:rPr lang="en-US" sz="3000" dirty="0"/>
              <a:t>IZ definitions</a:t>
            </a:r>
          </a:p>
        </p:txBody>
      </p:sp>
      <p:sp>
        <p:nvSpPr>
          <p:cNvPr id="8" name="TextBox 4"/>
          <p:cNvSpPr txBox="1"/>
          <p:nvPr/>
        </p:nvSpPr>
        <p:spPr>
          <a:xfrm>
            <a:off x="4828901" y="4180119"/>
            <a:ext cx="3735977" cy="553998"/>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000" dirty="0"/>
              <a:t>Edit existing record</a:t>
            </a:r>
          </a:p>
        </p:txBody>
      </p:sp>
      <p:sp>
        <p:nvSpPr>
          <p:cNvPr id="10" name="TextBox 4"/>
          <p:cNvSpPr txBox="1"/>
          <p:nvPr/>
        </p:nvSpPr>
        <p:spPr>
          <a:xfrm>
            <a:off x="4811482" y="5103234"/>
            <a:ext cx="3753396" cy="553998"/>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000" dirty="0"/>
              <a:t>Contribute new record</a:t>
            </a:r>
          </a:p>
        </p:txBody>
      </p:sp>
      <p:sp>
        <p:nvSpPr>
          <p:cNvPr id="11" name="TextBox 4"/>
          <p:cNvSpPr txBox="1"/>
          <p:nvPr/>
        </p:nvSpPr>
        <p:spPr>
          <a:xfrm>
            <a:off x="4794063" y="6026343"/>
            <a:ext cx="3735977" cy="553998"/>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000" dirty="0"/>
              <a:t>Summary</a:t>
            </a:r>
          </a:p>
        </p:txBody>
      </p:sp>
    </p:spTree>
    <p:extLst>
      <p:ext uri="{BB962C8B-B14F-4D97-AF65-F5344CB8AC3E}">
        <p14:creationId xmlns:p14="http://schemas.microsoft.com/office/powerpoint/2010/main" val="1034885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Prerequisite CZ definitions</a:t>
            </a:r>
          </a:p>
        </p:txBody>
      </p:sp>
      <p:sp>
        <p:nvSpPr>
          <p:cNvPr id="4" name="Slide Number Placeholder 3"/>
          <p:cNvSpPr>
            <a:spLocks noGrp="1"/>
          </p:cNvSpPr>
          <p:nvPr>
            <p:ph type="sldNum" sz="quarter" idx="12"/>
          </p:nvPr>
        </p:nvSpPr>
        <p:spPr/>
        <p:txBody>
          <a:bodyPr/>
          <a:lstStyle/>
          <a:p>
            <a:fld id="{1C146586-7EC2-481D-848F-8CE41EB2DE6C}" type="slidenum">
              <a:rPr lang="en-US" smtClean="0"/>
              <a:pPr/>
              <a:t>6</a:t>
            </a:fld>
            <a:endParaRPr lang="en-US" dirty="0"/>
          </a:p>
        </p:txBody>
      </p:sp>
      <p:sp>
        <p:nvSpPr>
          <p:cNvPr id="3" name="TextBox 2"/>
          <p:cNvSpPr txBox="1"/>
          <p:nvPr/>
        </p:nvSpPr>
        <p:spPr>
          <a:xfrm>
            <a:off x="218941" y="1004552"/>
            <a:ext cx="8615966" cy="4401205"/>
          </a:xfrm>
          <a:prstGeom prst="rect">
            <a:avLst/>
          </a:prstGeom>
          <a:noFill/>
        </p:spPr>
        <p:txBody>
          <a:bodyPr wrap="square" rtlCol="0">
            <a:spAutoFit/>
          </a:bodyPr>
          <a:lstStyle/>
          <a:p>
            <a:pPr marL="342900" indent="-342900">
              <a:buFont typeface="Arial" panose="020B0604020202020204" pitchFamily="34" charset="0"/>
              <a:buChar char="•"/>
            </a:pPr>
            <a:r>
              <a:rPr lang="en-US" sz="2800" dirty="0"/>
              <a:t>Not every institution in the world is allowed contribute records to an external system which later upon approval copies them to the Community Zone.</a:t>
            </a:r>
          </a:p>
          <a:p>
            <a:pPr marL="342900" indent="-342900">
              <a:buFont typeface="Arial" panose="020B0604020202020204" pitchFamily="34" charset="0"/>
              <a:buChar char="•"/>
            </a:pPr>
            <a:r>
              <a:rPr lang="en-US" sz="2800" dirty="0"/>
              <a:t>This is a functionality allowed by Ex Libris and dependent on relevant configurations done </a:t>
            </a:r>
            <a:r>
              <a:rPr lang="en-US" sz="2800" b="1" dirty="0"/>
              <a:t>by Ex Libris </a:t>
            </a:r>
            <a:r>
              <a:rPr lang="en-US" sz="2800" dirty="0"/>
              <a:t>in the CZ.</a:t>
            </a:r>
          </a:p>
          <a:p>
            <a:pPr marL="342900" indent="-342900">
              <a:buFont typeface="Arial" panose="020B0604020202020204" pitchFamily="34" charset="0"/>
              <a:buChar char="•"/>
            </a:pPr>
            <a:r>
              <a:rPr lang="en-US" sz="2800" dirty="0"/>
              <a:t>While the configuration is done </a:t>
            </a:r>
            <a:r>
              <a:rPr lang="en-US" sz="2800" b="1" dirty="0"/>
              <a:t>by Ex Libris </a:t>
            </a:r>
            <a:r>
              <a:rPr lang="en-US" sz="2800" dirty="0"/>
              <a:t>in the CZ, we feel in any case that it would be useful to show the configuration here, as this will contribute to the overall understanding of the process.</a:t>
            </a:r>
          </a:p>
        </p:txBody>
      </p:sp>
    </p:spTree>
    <p:extLst>
      <p:ext uri="{BB962C8B-B14F-4D97-AF65-F5344CB8AC3E}">
        <p14:creationId xmlns:p14="http://schemas.microsoft.com/office/powerpoint/2010/main" val="370597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Prerequisite CZ definitions</a:t>
            </a:r>
          </a:p>
        </p:txBody>
      </p:sp>
      <p:sp>
        <p:nvSpPr>
          <p:cNvPr id="4" name="Slide Number Placeholder 3"/>
          <p:cNvSpPr>
            <a:spLocks noGrp="1"/>
          </p:cNvSpPr>
          <p:nvPr>
            <p:ph type="sldNum" sz="quarter" idx="12"/>
          </p:nvPr>
        </p:nvSpPr>
        <p:spPr/>
        <p:txBody>
          <a:bodyPr/>
          <a:lstStyle/>
          <a:p>
            <a:fld id="{1C146586-7EC2-481D-848F-8CE41EB2DE6C}" type="slidenum">
              <a:rPr lang="en-US" smtClean="0"/>
              <a:pPr/>
              <a:t>7</a:t>
            </a:fld>
            <a:endParaRPr lang="en-US" dirty="0"/>
          </a:p>
        </p:txBody>
      </p:sp>
      <p:sp>
        <p:nvSpPr>
          <p:cNvPr id="3" name="TextBox 2"/>
          <p:cNvSpPr txBox="1"/>
          <p:nvPr/>
        </p:nvSpPr>
        <p:spPr>
          <a:xfrm>
            <a:off x="218941" y="1004552"/>
            <a:ext cx="8615966" cy="2246769"/>
          </a:xfrm>
          <a:prstGeom prst="rect">
            <a:avLst/>
          </a:prstGeom>
          <a:noFill/>
        </p:spPr>
        <p:txBody>
          <a:bodyPr wrap="square" rtlCol="0">
            <a:spAutoFit/>
          </a:bodyPr>
          <a:lstStyle/>
          <a:p>
            <a:pPr marL="342900" indent="-342900">
              <a:buFont typeface="Arial" panose="020B0604020202020204" pitchFamily="34" charset="0"/>
              <a:buChar char="•"/>
            </a:pPr>
            <a:r>
              <a:rPr lang="en-US" sz="2800" dirty="0"/>
              <a:t>In the CZ there is an integration profile which is:</a:t>
            </a:r>
            <a:br>
              <a:rPr lang="en-US" sz="2800" dirty="0"/>
            </a:br>
            <a:r>
              <a:rPr lang="en-US" sz="2800" dirty="0"/>
              <a:t> </a:t>
            </a:r>
          </a:p>
          <a:p>
            <a:pPr marL="342900" indent="-342900">
              <a:buFont typeface="Arial" panose="020B0604020202020204" pitchFamily="34" charset="0"/>
              <a:buChar char="•"/>
            </a:pPr>
            <a:r>
              <a:rPr lang="en-US" sz="2800" dirty="0"/>
              <a:t>Integration Type: Authority Record Contribution</a:t>
            </a:r>
          </a:p>
          <a:p>
            <a:pPr marL="342900" indent="-342900">
              <a:buFont typeface="Arial" panose="020B0604020202020204" pitchFamily="34" charset="0"/>
              <a:buChar char="•"/>
            </a:pPr>
            <a:r>
              <a:rPr lang="en-US" sz="2800" dirty="0"/>
              <a:t>Name: GND</a:t>
            </a:r>
          </a:p>
          <a:p>
            <a:pPr marL="342900" indent="-342900">
              <a:buFont typeface="Arial" panose="020B0604020202020204" pitchFamily="34" charset="0"/>
              <a:buChar char="•"/>
            </a:pPr>
            <a:r>
              <a:rPr lang="en-US" sz="2800" dirty="0"/>
              <a:t>Code: GND</a:t>
            </a:r>
          </a:p>
        </p:txBody>
      </p:sp>
    </p:spTree>
    <p:extLst>
      <p:ext uri="{BB962C8B-B14F-4D97-AF65-F5344CB8AC3E}">
        <p14:creationId xmlns:p14="http://schemas.microsoft.com/office/powerpoint/2010/main" val="3394677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Prerequisite CZ definitions</a:t>
            </a:r>
          </a:p>
        </p:txBody>
      </p:sp>
      <p:sp>
        <p:nvSpPr>
          <p:cNvPr id="4" name="Slide Number Placeholder 3"/>
          <p:cNvSpPr>
            <a:spLocks noGrp="1"/>
          </p:cNvSpPr>
          <p:nvPr>
            <p:ph type="sldNum" sz="quarter" idx="12"/>
          </p:nvPr>
        </p:nvSpPr>
        <p:spPr/>
        <p:txBody>
          <a:bodyPr/>
          <a:lstStyle/>
          <a:p>
            <a:fld id="{1C146586-7EC2-481D-848F-8CE41EB2DE6C}" type="slidenum">
              <a:rPr lang="en-US" smtClean="0"/>
              <a:pPr/>
              <a:t>8</a:t>
            </a:fld>
            <a:endParaRPr lang="en-US" dirty="0"/>
          </a:p>
        </p:txBody>
      </p:sp>
      <p:pic>
        <p:nvPicPr>
          <p:cNvPr id="6" name="Picture 5"/>
          <p:cNvPicPr>
            <a:picLocks noChangeAspect="1"/>
          </p:cNvPicPr>
          <p:nvPr/>
        </p:nvPicPr>
        <p:blipFill>
          <a:blip r:embed="rId2"/>
          <a:stretch>
            <a:fillRect/>
          </a:stretch>
        </p:blipFill>
        <p:spPr>
          <a:xfrm>
            <a:off x="1346456" y="826716"/>
            <a:ext cx="6400800" cy="5535206"/>
          </a:xfrm>
          <a:prstGeom prst="rect">
            <a:avLst/>
          </a:prstGeom>
          <a:ln>
            <a:solidFill>
              <a:schemeClr val="accent1"/>
            </a:solidFill>
          </a:ln>
        </p:spPr>
      </p:pic>
      <p:sp>
        <p:nvSpPr>
          <p:cNvPr id="3" name="TextBox 2"/>
          <p:cNvSpPr txBox="1"/>
          <p:nvPr/>
        </p:nvSpPr>
        <p:spPr>
          <a:xfrm>
            <a:off x="6466115" y="1240971"/>
            <a:ext cx="2230016" cy="1200329"/>
          </a:xfrm>
          <a:prstGeom prst="rect">
            <a:avLst/>
          </a:prstGeom>
          <a:solidFill>
            <a:schemeClr val="bg1"/>
          </a:solidFill>
          <a:ln>
            <a:solidFill>
              <a:schemeClr val="accent1"/>
            </a:solidFill>
          </a:ln>
        </p:spPr>
        <p:txBody>
          <a:bodyPr wrap="square" rtlCol="0">
            <a:spAutoFit/>
          </a:bodyPr>
          <a:lstStyle/>
          <a:p>
            <a:r>
              <a:rPr lang="en-US" sz="2400" dirty="0"/>
              <a:t>Sample GND Integration profile in the CZ</a:t>
            </a:r>
          </a:p>
        </p:txBody>
      </p:sp>
    </p:spTree>
    <p:extLst>
      <p:ext uri="{BB962C8B-B14F-4D97-AF65-F5344CB8AC3E}">
        <p14:creationId xmlns:p14="http://schemas.microsoft.com/office/powerpoint/2010/main" val="3661733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Prerequisite CZ definitions</a:t>
            </a:r>
          </a:p>
        </p:txBody>
      </p:sp>
      <p:sp>
        <p:nvSpPr>
          <p:cNvPr id="4" name="Slide Number Placeholder 3"/>
          <p:cNvSpPr>
            <a:spLocks noGrp="1"/>
          </p:cNvSpPr>
          <p:nvPr>
            <p:ph type="sldNum" sz="quarter" idx="12"/>
          </p:nvPr>
        </p:nvSpPr>
        <p:spPr/>
        <p:txBody>
          <a:bodyPr/>
          <a:lstStyle/>
          <a:p>
            <a:fld id="{1C146586-7EC2-481D-848F-8CE41EB2DE6C}" type="slidenum">
              <a:rPr lang="en-US" smtClean="0"/>
              <a:pPr/>
              <a:t>9</a:t>
            </a:fld>
            <a:endParaRPr lang="en-US" dirty="0"/>
          </a:p>
        </p:txBody>
      </p:sp>
      <p:sp>
        <p:nvSpPr>
          <p:cNvPr id="3" name="TextBox 2"/>
          <p:cNvSpPr txBox="1"/>
          <p:nvPr/>
        </p:nvSpPr>
        <p:spPr>
          <a:xfrm>
            <a:off x="218941" y="1004552"/>
            <a:ext cx="8615966" cy="2246769"/>
          </a:xfrm>
          <a:prstGeom prst="rect">
            <a:avLst/>
          </a:prstGeom>
          <a:noFill/>
        </p:spPr>
        <p:txBody>
          <a:bodyPr wrap="square" rtlCol="0">
            <a:spAutoFit/>
          </a:bodyPr>
          <a:lstStyle/>
          <a:p>
            <a:pPr marL="342900" indent="-342900">
              <a:buFont typeface="Arial" panose="020B0604020202020204" pitchFamily="34" charset="0"/>
              <a:buChar char="•"/>
            </a:pPr>
            <a:r>
              <a:rPr lang="en-US" sz="2800" dirty="0"/>
              <a:t>In the CZ cataloging configuration there is a list of "Allowed Contribution Authorized Institutions".</a:t>
            </a:r>
          </a:p>
          <a:p>
            <a:pPr marL="342900" indent="-342900">
              <a:buFont typeface="Arial" panose="020B0604020202020204" pitchFamily="34" charset="0"/>
              <a:buChar char="•"/>
            </a:pPr>
            <a:r>
              <a:rPr lang="en-US" sz="2800" dirty="0"/>
              <a:t>This list includes the codes of the institutions which can contribute to the CZ.</a:t>
            </a:r>
          </a:p>
          <a:p>
            <a:pPr marL="342900" indent="-342900">
              <a:buFont typeface="Arial" panose="020B0604020202020204" pitchFamily="34" charset="0"/>
              <a:buChar char="•"/>
            </a:pPr>
            <a:r>
              <a:rPr lang="en-US" sz="2800" dirty="0"/>
              <a:t>Only these institutions can contribute.</a:t>
            </a:r>
          </a:p>
        </p:txBody>
      </p:sp>
    </p:spTree>
    <p:extLst>
      <p:ext uri="{BB962C8B-B14F-4D97-AF65-F5344CB8AC3E}">
        <p14:creationId xmlns:p14="http://schemas.microsoft.com/office/powerpoint/2010/main" val="999909326"/>
      </p:ext>
    </p:extLst>
  </p:cSld>
  <p:clrMapOvr>
    <a:masterClrMapping/>
  </p:clrMapOvr>
</p:sld>
</file>

<file path=ppt/theme/theme1.xml><?xml version="1.0" encoding="utf-8"?>
<a:theme xmlns:a="http://schemas.openxmlformats.org/drawingml/2006/main" name="1_Ex Libris Template">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Ex Libris Primo">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Ex Libris Alma">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Ex Libris Voyager">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Ex Libris Rosetta">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Ex Libris Aleph">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Ex Libris campusM">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9649</TotalTime>
  <Words>881</Words>
  <Application>Microsoft Office PowerPoint</Application>
  <PresentationFormat>On-screen Show (4:3)</PresentationFormat>
  <Paragraphs>168</Paragraphs>
  <Slides>30</Slides>
  <Notes>4</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30</vt:i4>
      </vt:variant>
    </vt:vector>
  </HeadingPairs>
  <TitlesOfParts>
    <vt:vector size="40" baseType="lpstr">
      <vt:lpstr>Arial</vt:lpstr>
      <vt:lpstr>Calibri</vt:lpstr>
      <vt:lpstr>Times New Roman</vt:lpstr>
      <vt:lpstr>1_Ex Libris Template</vt:lpstr>
      <vt:lpstr>2_Ex Libris Primo</vt:lpstr>
      <vt:lpstr>3_Ex Libris Alma</vt:lpstr>
      <vt:lpstr>4_Ex Libris Voyager</vt:lpstr>
      <vt:lpstr>5_Ex Libris Rosetta</vt:lpstr>
      <vt:lpstr>6_Ex Libris Aleph</vt:lpstr>
      <vt:lpstr>7_Ex Libris campusM</vt:lpstr>
      <vt:lpstr>Contributing and editing the GND Authority Records to external system which upon approval copies them to the Alma community zone</vt:lpstr>
      <vt:lpstr>Agenda</vt:lpstr>
      <vt:lpstr>Introduction</vt:lpstr>
      <vt:lpstr>Introduction</vt:lpstr>
      <vt:lpstr>Agenda</vt:lpstr>
      <vt:lpstr>Prerequisite CZ definitions</vt:lpstr>
      <vt:lpstr>Prerequisite CZ definitions</vt:lpstr>
      <vt:lpstr>Prerequisite CZ definitions</vt:lpstr>
      <vt:lpstr>Prerequisite CZ definitions</vt:lpstr>
      <vt:lpstr>Prerequisite CZ definitions</vt:lpstr>
      <vt:lpstr>Agenda</vt:lpstr>
      <vt:lpstr>Prerequisite IZ definitions</vt:lpstr>
      <vt:lpstr>Prerequisite IZ definitions</vt:lpstr>
      <vt:lpstr>Prerequisite IZ definitions</vt:lpstr>
      <vt:lpstr>Prerequisite IZ definitions</vt:lpstr>
      <vt:lpstr>Agenda</vt:lpstr>
      <vt:lpstr>Editing existing CZ GND authority</vt:lpstr>
      <vt:lpstr>Editing existing CZ GND authority</vt:lpstr>
      <vt:lpstr>Editing existing CZ GND authority</vt:lpstr>
      <vt:lpstr>Editing existing CZ GND authority</vt:lpstr>
      <vt:lpstr>Agenda</vt:lpstr>
      <vt:lpstr>Contributing a new CZ GND authority</vt:lpstr>
      <vt:lpstr>Contributing a new CZ GND authority</vt:lpstr>
      <vt:lpstr>Contributing a new CZ GND authority</vt:lpstr>
      <vt:lpstr>Contributing a new CZ GND authority</vt:lpstr>
      <vt:lpstr>Agenda</vt:lpstr>
      <vt:lpstr>Summary</vt:lpstr>
      <vt:lpstr>Summary</vt:lpstr>
      <vt:lpstr>Summary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שרון דר</dc:creator>
  <cp:lastModifiedBy>Yoel Kortick</cp:lastModifiedBy>
  <cp:revision>429</cp:revision>
  <dcterms:created xsi:type="dcterms:W3CDTF">2015-04-14T20:14:13Z</dcterms:created>
  <dcterms:modified xsi:type="dcterms:W3CDTF">2018-07-26T04:57:23Z</dcterms:modified>
</cp:coreProperties>
</file>